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fonts/font7.fntdata" ContentType="application/x-fontdata"/>
  <Override PartName="/ppt/fonts/font8.fntdata" ContentType="application/x-fontdata"/>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3"/>
    <p:sldId id="258" r:id="rId4"/>
    <p:sldId id="285" r:id="rId5"/>
    <p:sldId id="264" r:id="rId6"/>
    <p:sldId id="266" r:id="rId7"/>
    <p:sldId id="282" r:id="rId8"/>
    <p:sldId id="283" r:id="rId9"/>
    <p:sldId id="284" r:id="rId10"/>
    <p:sldId id="261" r:id="rId11"/>
    <p:sldId id="265" r:id="rId12"/>
    <p:sldId id="288" r:id="rId13"/>
    <p:sldId id="289" r:id="rId14"/>
    <p:sldId id="268" r:id="rId15"/>
    <p:sldId id="269" r:id="rId16"/>
    <p:sldId id="271" r:id="rId17"/>
    <p:sldId id="275" r:id="rId18"/>
    <p:sldId id="257" r:id="rId19"/>
  </p:sldIdLst>
  <p:sldSz cx="12192000" cy="6858000"/>
  <p:notesSz cx="6858000" cy="9144000"/>
  <p:embeddedFontLst>
    <p:embeddedFont>
      <p:font typeface="汉仪黑方简" panose="00020600040101010101" charset="-122"/>
      <p:regular r:id="rId23"/>
    </p:embeddedFont>
    <p:embeddedFont>
      <p:font typeface="方正大黑体_GBK" panose="02010600010101010101" charset="-122"/>
      <p:regular r:id="rId24"/>
    </p:embeddedFont>
    <p:embeddedFont>
      <p:font typeface="汉仪正圆-95W" panose="00020600040101010101" charset="-122"/>
      <p:bold r:id="rId25"/>
    </p:embeddedFont>
    <p:embeddedFont>
      <p:font typeface="微软雅黑" panose="020B0503020204020204" charset="-122"/>
      <p:regular r:id="rId26"/>
    </p:embeddedFont>
    <p:embeddedFont>
      <p:font typeface="Calibri" panose="020F0502020204030204" charset="0"/>
      <p:regular r:id="rId27"/>
      <p:bold r:id="rId28"/>
      <p:italic r:id="rId29"/>
      <p:boldItalic r:id="rId30"/>
    </p:embeddedFont>
  </p:embeddedFontLst>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1C2B"/>
    <a:srgbClr val="132B47"/>
    <a:srgbClr val="F1F1F1"/>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12" autoAdjust="0"/>
    <p:restoredTop sz="94660"/>
  </p:normalViewPr>
  <p:slideViewPr>
    <p:cSldViewPr snapToGrid="0" showGuides="1">
      <p:cViewPr varScale="1">
        <p:scale>
          <a:sx n="67" d="100"/>
          <a:sy n="67" d="100"/>
        </p:scale>
        <p:origin x="882" y="66"/>
      </p:cViewPr>
      <p:guideLst>
        <p:guide orient="horz" pos="2086"/>
        <p:guide pos="38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tags" Target="tags/tag1.xml"/><Relationship Id="rId30" Type="http://schemas.openxmlformats.org/officeDocument/2006/relationships/font" Target="fonts/font8.fntdata"/><Relationship Id="rId3" Type="http://schemas.openxmlformats.org/officeDocument/2006/relationships/slide" Target="slides/slide1.xml"/><Relationship Id="rId29" Type="http://schemas.openxmlformats.org/officeDocument/2006/relationships/font" Target="fonts/font7.fntdata"/><Relationship Id="rId28" Type="http://schemas.openxmlformats.org/officeDocument/2006/relationships/font" Target="fonts/font6.fntdata"/><Relationship Id="rId27" Type="http://schemas.openxmlformats.org/officeDocument/2006/relationships/font" Target="fonts/font5.fntdata"/><Relationship Id="rId26" Type="http://schemas.openxmlformats.org/officeDocument/2006/relationships/font" Target="fonts/font4.fntdata"/><Relationship Id="rId25" Type="http://schemas.openxmlformats.org/officeDocument/2006/relationships/font" Target="fonts/font3.fntdata"/><Relationship Id="rId24" Type="http://schemas.openxmlformats.org/officeDocument/2006/relationships/font" Target="fonts/font2.fntdata"/><Relationship Id="rId23" Type="http://schemas.openxmlformats.org/officeDocument/2006/relationships/font" Target="fonts/font1.fntdata"/><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C0AB2BE-31D3-41A2-9C32-A5C413F4EBB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EE53964-8831-4A3E-A5BB-65CCEC69A848}"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0AB2BE-31D3-41A2-9C32-A5C413F4EBB1}"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E53964-8831-4A3E-A5BB-65CCEC69A848}" type="slidenum">
              <a:rPr lang="zh-CN" altLang="en-US" smtClean="0"/>
            </a:fld>
            <a:endParaRPr lang="zh-CN" altLang="en-US"/>
          </a:p>
        </p:txBody>
      </p:sp>
      <p:sp>
        <p:nvSpPr>
          <p:cNvPr id="7" name="矩形 6"/>
          <p:cNvSpPr/>
          <p:nvPr userDrawn="1"/>
        </p:nvSpPr>
        <p:spPr>
          <a:xfrm>
            <a:off x="-892969" y="0"/>
            <a:ext cx="328612" cy="328612"/>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892969" y="814388"/>
            <a:ext cx="328612" cy="328612"/>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图文框 8"/>
          <p:cNvSpPr/>
          <p:nvPr userDrawn="1"/>
        </p:nvSpPr>
        <p:spPr>
          <a:xfrm>
            <a:off x="239486" y="199572"/>
            <a:ext cx="11713028" cy="6458857"/>
          </a:xfrm>
          <a:prstGeom prst="frame">
            <a:avLst>
              <a:gd name="adj1" fmla="val 1488"/>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1191895" y="2778125"/>
            <a:ext cx="10293350" cy="830580"/>
          </a:xfrm>
          <a:prstGeom prst="rect">
            <a:avLst/>
          </a:prstGeom>
          <a:noFill/>
        </p:spPr>
        <p:txBody>
          <a:bodyPr wrap="square" lIns="0" tIns="0" rIns="0" bIns="0" rtlCol="0">
            <a:spAutoFit/>
          </a:bodyPr>
          <a:lstStyle/>
          <a:p>
            <a:pPr algn="ctr"/>
            <a:r>
              <a:rPr sz="5400" b="1" dirty="0">
                <a:solidFill>
                  <a:srgbClr val="132B47"/>
                </a:solidFill>
                <a:latin typeface="汉仪黑方简" panose="00020600040101010101" charset="-122"/>
                <a:ea typeface="汉仪黑方简" panose="00020600040101010101" charset="-122"/>
                <a:cs typeface="汉仪黑方简" panose="00020600040101010101" charset="-122"/>
              </a:rPr>
              <a:t>严肃考风考纪,共创良好考试环境</a:t>
            </a:r>
            <a:endParaRPr sz="5400" b="1" dirty="0">
              <a:solidFill>
                <a:srgbClr val="132B47"/>
              </a:solidFill>
              <a:latin typeface="汉仪黑方简" panose="00020600040101010101" charset="-122"/>
              <a:ea typeface="汉仪黑方简" panose="00020600040101010101" charset="-122"/>
              <a:cs typeface="汉仪黑方简" panose="00020600040101010101" charset="-122"/>
            </a:endParaRPr>
          </a:p>
        </p:txBody>
      </p:sp>
      <p:cxnSp>
        <p:nvCxnSpPr>
          <p:cNvPr id="15" name="直接连接符 14"/>
          <p:cNvCxnSpPr/>
          <p:nvPr/>
        </p:nvCxnSpPr>
        <p:spPr>
          <a:xfrm>
            <a:off x="3097200" y="3902051"/>
            <a:ext cx="5997600" cy="0"/>
          </a:xfrm>
          <a:prstGeom prst="line">
            <a:avLst/>
          </a:prstGeom>
          <a:ln w="19050">
            <a:solidFill>
              <a:srgbClr val="132B47"/>
            </a:solidFill>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3097200" y="4195552"/>
            <a:ext cx="2998800" cy="371475"/>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阿里巴巴普惠体 R" panose="00020600040101010101" pitchFamily="18" charset="-122"/>
                <a:ea typeface="阿里巴巴普惠体 R" panose="00020600040101010101" pitchFamily="18" charset="-122"/>
                <a:cs typeface="阿里巴巴普惠体 R" panose="00020600040101010101" pitchFamily="18" charset="-122"/>
              </a:rPr>
              <a:t>教学科研部</a:t>
            </a:r>
            <a:endParaRPr lang="zh-CN" altLang="en-US" sz="1600" dirty="0">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sp>
        <p:nvSpPr>
          <p:cNvPr id="18" name="矩形 17"/>
          <p:cNvSpPr/>
          <p:nvPr/>
        </p:nvSpPr>
        <p:spPr>
          <a:xfrm>
            <a:off x="6096000" y="4195552"/>
            <a:ext cx="2998800" cy="371475"/>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阿里巴巴普惠体 R" panose="00020600040101010101" pitchFamily="18" charset="-122"/>
                <a:ea typeface="阿里巴巴普惠体 R" panose="00020600040101010101" pitchFamily="18" charset="-122"/>
                <a:cs typeface="阿里巴巴普惠体 R" panose="00020600040101010101" pitchFamily="18" charset="-122"/>
              </a:rPr>
              <a:t>时间：</a:t>
            </a:r>
            <a:r>
              <a:rPr lang="en-US" altLang="zh-CN" sz="1600" dirty="0">
                <a:latin typeface="阿里巴巴普惠体 R" panose="00020600040101010101" pitchFamily="18" charset="-122"/>
                <a:ea typeface="阿里巴巴普惠体 R" panose="00020600040101010101" pitchFamily="18" charset="-122"/>
                <a:cs typeface="阿里巴巴普惠体 R" panose="00020600040101010101" pitchFamily="18" charset="-122"/>
              </a:rPr>
              <a:t>2022</a:t>
            </a:r>
            <a:r>
              <a:rPr lang="zh-CN" altLang="en-US" sz="1600" dirty="0">
                <a:latin typeface="阿里巴巴普惠体 R" panose="00020600040101010101" pitchFamily="18" charset="-122"/>
                <a:ea typeface="阿里巴巴普惠体 R" panose="00020600040101010101" pitchFamily="18" charset="-122"/>
                <a:cs typeface="阿里巴巴普惠体 R" panose="00020600040101010101" pitchFamily="18" charset="-122"/>
              </a:rPr>
              <a:t>年</a:t>
            </a:r>
            <a:r>
              <a:rPr lang="en-US" altLang="zh-CN" sz="1600" dirty="0">
                <a:latin typeface="阿里巴巴普惠体 R" panose="00020600040101010101" pitchFamily="18" charset="-122"/>
                <a:ea typeface="阿里巴巴普惠体 R" panose="00020600040101010101" pitchFamily="18" charset="-122"/>
                <a:cs typeface="阿里巴巴普惠体 R" panose="00020600040101010101" pitchFamily="18" charset="-122"/>
              </a:rPr>
              <a:t>11</a:t>
            </a:r>
            <a:r>
              <a:rPr lang="zh-CN" altLang="en-US" sz="1600" dirty="0">
                <a:latin typeface="阿里巴巴普惠体 R" panose="00020600040101010101" pitchFamily="18" charset="-122"/>
                <a:ea typeface="阿里巴巴普惠体 R" panose="00020600040101010101" pitchFamily="18" charset="-122"/>
                <a:cs typeface="阿里巴巴普惠体 R" panose="00020600040101010101" pitchFamily="18" charset="-122"/>
              </a:rPr>
              <a:t>月</a:t>
            </a:r>
            <a:r>
              <a:rPr lang="en-US" altLang="zh-CN" sz="1600" dirty="0">
                <a:latin typeface="阿里巴巴普惠体 R" panose="00020600040101010101" pitchFamily="18" charset="-122"/>
                <a:ea typeface="阿里巴巴普惠体 R" panose="00020600040101010101" pitchFamily="18" charset="-122"/>
                <a:cs typeface="阿里巴巴普惠体 R" panose="00020600040101010101" pitchFamily="18" charset="-122"/>
              </a:rPr>
              <a:t>9</a:t>
            </a:r>
            <a:r>
              <a:rPr lang="zh-CN" altLang="en-US" sz="1600" dirty="0">
                <a:latin typeface="阿里巴巴普惠体 R" panose="00020600040101010101" pitchFamily="18" charset="-122"/>
                <a:ea typeface="阿里巴巴普惠体 R" panose="00020600040101010101" pitchFamily="18" charset="-122"/>
                <a:cs typeface="阿里巴巴普惠体 R" panose="00020600040101010101" pitchFamily="18" charset="-122"/>
              </a:rPr>
              <a:t>日</a:t>
            </a:r>
            <a:endParaRPr lang="zh-CN" altLang="en-US" sz="1600" dirty="0">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sp>
        <p:nvSpPr>
          <p:cNvPr id="20" name="文本框 19"/>
          <p:cNvSpPr txBox="1"/>
          <p:nvPr/>
        </p:nvSpPr>
        <p:spPr>
          <a:xfrm>
            <a:off x="2267057" y="1269556"/>
            <a:ext cx="7657886" cy="922020"/>
          </a:xfrm>
          <a:prstGeom prst="rect">
            <a:avLst/>
          </a:prstGeom>
          <a:noFill/>
        </p:spPr>
        <p:txBody>
          <a:bodyPr wrap="square" rtlCol="0">
            <a:spAutoFit/>
          </a:bodyPr>
          <a:lstStyle/>
          <a:p>
            <a:pPr algn="ctr">
              <a:lnSpc>
                <a:spcPct val="150000"/>
              </a:lnSpc>
            </a:pPr>
            <a:r>
              <a:rPr lang="en-US" altLang="zh-CN" sz="3600" b="1" dirty="0">
                <a:solidFill>
                  <a:srgbClr val="132B47"/>
                </a:solidFill>
              </a:rPr>
              <a:t>2022-2023</a:t>
            </a:r>
            <a:r>
              <a:rPr lang="zh-CN" altLang="en-US" sz="3600" b="1" dirty="0">
                <a:solidFill>
                  <a:srgbClr val="132B47"/>
                </a:solidFill>
              </a:rPr>
              <a:t>学年第一学期</a:t>
            </a:r>
            <a:endParaRPr lang="zh-CN" altLang="en-US" sz="3600" b="1" dirty="0">
              <a:solidFill>
                <a:srgbClr val="132B47"/>
              </a:solidFill>
            </a:endParaRPr>
          </a:p>
        </p:txBody>
      </p:sp>
      <p:sp>
        <p:nvSpPr>
          <p:cNvPr id="24" name="图形 22"/>
          <p:cNvSpPr/>
          <p:nvPr/>
        </p:nvSpPr>
        <p:spPr>
          <a:xfrm>
            <a:off x="701675" y="745490"/>
            <a:ext cx="1174115" cy="1165225"/>
          </a:xfrm>
          <a:custGeom>
            <a:avLst/>
            <a:gdLst>
              <a:gd name="connsiteX0" fmla="*/ 1131094 w 1905000"/>
              <a:gd name="connsiteY0" fmla="*/ 1178719 h 1905000"/>
              <a:gd name="connsiteX1" fmla="*/ 1071563 w 1905000"/>
              <a:gd name="connsiteY1" fmla="*/ 1166813 h 1905000"/>
              <a:gd name="connsiteX2" fmla="*/ 1035844 w 1905000"/>
              <a:gd name="connsiteY2" fmla="*/ 988219 h 1905000"/>
              <a:gd name="connsiteX3" fmla="*/ 1250156 w 1905000"/>
              <a:gd name="connsiteY3" fmla="*/ 464344 h 1905000"/>
              <a:gd name="connsiteX4" fmla="*/ 809625 w 1905000"/>
              <a:gd name="connsiteY4" fmla="*/ 0 h 1905000"/>
              <a:gd name="connsiteX5" fmla="*/ 369094 w 1905000"/>
              <a:gd name="connsiteY5" fmla="*/ 464344 h 1905000"/>
              <a:gd name="connsiteX6" fmla="*/ 583406 w 1905000"/>
              <a:gd name="connsiteY6" fmla="*/ 988219 h 1905000"/>
              <a:gd name="connsiteX7" fmla="*/ 523875 w 1905000"/>
              <a:gd name="connsiteY7" fmla="*/ 1166813 h 1905000"/>
              <a:gd name="connsiteX8" fmla="*/ 0 w 1905000"/>
              <a:gd name="connsiteY8" fmla="*/ 1571625 h 1905000"/>
              <a:gd name="connsiteX9" fmla="*/ 0 w 1905000"/>
              <a:gd name="connsiteY9" fmla="*/ 1631156 h 1905000"/>
              <a:gd name="connsiteX10" fmla="*/ 750094 w 1905000"/>
              <a:gd name="connsiteY10" fmla="*/ 1893094 h 1905000"/>
              <a:gd name="connsiteX11" fmla="*/ 750094 w 1905000"/>
              <a:gd name="connsiteY11" fmla="*/ 1809750 h 1905000"/>
              <a:gd name="connsiteX12" fmla="*/ 833438 w 1905000"/>
              <a:gd name="connsiteY12" fmla="*/ 1500188 h 1905000"/>
              <a:gd name="connsiteX13" fmla="*/ 892969 w 1905000"/>
              <a:gd name="connsiteY13" fmla="*/ 1416844 h 1905000"/>
              <a:gd name="connsiteX14" fmla="*/ 1131094 w 1905000"/>
              <a:gd name="connsiteY14" fmla="*/ 1178719 h 1905000"/>
              <a:gd name="connsiteX15" fmla="*/ 1595438 w 1905000"/>
              <a:gd name="connsiteY15" fmla="*/ 1262063 h 1905000"/>
              <a:gd name="connsiteX16" fmla="*/ 1524000 w 1905000"/>
              <a:gd name="connsiteY16" fmla="*/ 1190625 h 1905000"/>
              <a:gd name="connsiteX17" fmla="*/ 1428750 w 1905000"/>
              <a:gd name="connsiteY17" fmla="*/ 1095375 h 1905000"/>
              <a:gd name="connsiteX18" fmla="*/ 988219 w 1905000"/>
              <a:gd name="connsiteY18" fmla="*/ 1524000 h 1905000"/>
              <a:gd name="connsiteX19" fmla="*/ 976313 w 1905000"/>
              <a:gd name="connsiteY19" fmla="*/ 1547813 h 1905000"/>
              <a:gd name="connsiteX20" fmla="*/ 881063 w 1905000"/>
              <a:gd name="connsiteY20" fmla="*/ 1857375 h 1905000"/>
              <a:gd name="connsiteX21" fmla="*/ 892969 w 1905000"/>
              <a:gd name="connsiteY21" fmla="*/ 1893094 h 1905000"/>
              <a:gd name="connsiteX22" fmla="*/ 928688 w 1905000"/>
              <a:gd name="connsiteY22" fmla="*/ 1905000 h 1905000"/>
              <a:gd name="connsiteX23" fmla="*/ 940594 w 1905000"/>
              <a:gd name="connsiteY23" fmla="*/ 1905000 h 1905000"/>
              <a:gd name="connsiteX24" fmla="*/ 1250156 w 1905000"/>
              <a:gd name="connsiteY24" fmla="*/ 1809750 h 1905000"/>
              <a:gd name="connsiteX25" fmla="*/ 1273969 w 1905000"/>
              <a:gd name="connsiteY25" fmla="*/ 1797844 h 1905000"/>
              <a:gd name="connsiteX26" fmla="*/ 1714500 w 1905000"/>
              <a:gd name="connsiteY26" fmla="*/ 1369219 h 1905000"/>
              <a:gd name="connsiteX27" fmla="*/ 1595438 w 1905000"/>
              <a:gd name="connsiteY27" fmla="*/ 1262063 h 1905000"/>
              <a:gd name="connsiteX28" fmla="*/ 1035844 w 1905000"/>
              <a:gd name="connsiteY28" fmla="*/ 1797844 h 1905000"/>
              <a:gd name="connsiteX29" fmla="*/ 1000125 w 1905000"/>
              <a:gd name="connsiteY29" fmla="*/ 1762125 h 1905000"/>
              <a:gd name="connsiteX30" fmla="*/ 1047750 w 1905000"/>
              <a:gd name="connsiteY30" fmla="*/ 1595438 h 1905000"/>
              <a:gd name="connsiteX31" fmla="*/ 1071563 w 1905000"/>
              <a:gd name="connsiteY31" fmla="*/ 1607344 h 1905000"/>
              <a:gd name="connsiteX32" fmla="*/ 1178719 w 1905000"/>
              <a:gd name="connsiteY32" fmla="*/ 1619250 h 1905000"/>
              <a:gd name="connsiteX33" fmla="*/ 1178719 w 1905000"/>
              <a:gd name="connsiteY33" fmla="*/ 1714500 h 1905000"/>
              <a:gd name="connsiteX34" fmla="*/ 1202531 w 1905000"/>
              <a:gd name="connsiteY34" fmla="*/ 1738313 h 1905000"/>
              <a:gd name="connsiteX35" fmla="*/ 1035844 w 1905000"/>
              <a:gd name="connsiteY35" fmla="*/ 1797844 h 1905000"/>
              <a:gd name="connsiteX36" fmla="*/ 1464469 w 1905000"/>
              <a:gd name="connsiteY36" fmla="*/ 1047750 h 1905000"/>
              <a:gd name="connsiteX37" fmla="*/ 1738313 w 1905000"/>
              <a:gd name="connsiteY37" fmla="*/ 1321594 h 1905000"/>
              <a:gd name="connsiteX38" fmla="*/ 1797844 w 1905000"/>
              <a:gd name="connsiteY38" fmla="*/ 1262063 h 1905000"/>
              <a:gd name="connsiteX39" fmla="*/ 1524000 w 1905000"/>
              <a:gd name="connsiteY39" fmla="*/ 988219 h 1905000"/>
              <a:gd name="connsiteX40" fmla="*/ 1464469 w 1905000"/>
              <a:gd name="connsiteY40" fmla="*/ 1047750 h 1905000"/>
              <a:gd name="connsiteX41" fmla="*/ 1881188 w 1905000"/>
              <a:gd name="connsiteY41" fmla="*/ 1047750 h 1905000"/>
              <a:gd name="connsiteX42" fmla="*/ 1750219 w 1905000"/>
              <a:gd name="connsiteY42" fmla="*/ 916781 h 1905000"/>
              <a:gd name="connsiteX43" fmla="*/ 1619250 w 1905000"/>
              <a:gd name="connsiteY43" fmla="*/ 916781 h 1905000"/>
              <a:gd name="connsiteX44" fmla="*/ 1571625 w 1905000"/>
              <a:gd name="connsiteY44" fmla="*/ 952500 h 1905000"/>
              <a:gd name="connsiteX45" fmla="*/ 1833563 w 1905000"/>
              <a:gd name="connsiteY45" fmla="*/ 1214438 h 1905000"/>
              <a:gd name="connsiteX46" fmla="*/ 1869281 w 1905000"/>
              <a:gd name="connsiteY46" fmla="*/ 1178719 h 1905000"/>
              <a:gd name="connsiteX47" fmla="*/ 1881188 w 1905000"/>
              <a:gd name="connsiteY47" fmla="*/ 104775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905000" h="1905000">
                <a:moveTo>
                  <a:pt x="1131094" y="1178719"/>
                </a:moveTo>
                <a:cubicBezTo>
                  <a:pt x="1107281" y="1178719"/>
                  <a:pt x="1095375" y="1166813"/>
                  <a:pt x="1071563" y="1166813"/>
                </a:cubicBezTo>
                <a:cubicBezTo>
                  <a:pt x="1059656" y="1166813"/>
                  <a:pt x="988219" y="1131094"/>
                  <a:pt x="1035844" y="988219"/>
                </a:cubicBezTo>
                <a:cubicBezTo>
                  <a:pt x="1166813" y="845344"/>
                  <a:pt x="1250156" y="654844"/>
                  <a:pt x="1250156" y="464344"/>
                </a:cubicBezTo>
                <a:cubicBezTo>
                  <a:pt x="1250156" y="154781"/>
                  <a:pt x="1047750" y="0"/>
                  <a:pt x="809625" y="0"/>
                </a:cubicBezTo>
                <a:cubicBezTo>
                  <a:pt x="571500" y="0"/>
                  <a:pt x="369094" y="154781"/>
                  <a:pt x="369094" y="464344"/>
                </a:cubicBezTo>
                <a:cubicBezTo>
                  <a:pt x="369094" y="654844"/>
                  <a:pt x="452438" y="845344"/>
                  <a:pt x="583406" y="988219"/>
                </a:cubicBezTo>
                <a:cubicBezTo>
                  <a:pt x="631031" y="1107281"/>
                  <a:pt x="547688" y="1154906"/>
                  <a:pt x="523875" y="1166813"/>
                </a:cubicBezTo>
                <a:cubicBezTo>
                  <a:pt x="285750" y="1250156"/>
                  <a:pt x="0" y="1416844"/>
                  <a:pt x="0" y="1571625"/>
                </a:cubicBezTo>
                <a:lnTo>
                  <a:pt x="0" y="1631156"/>
                </a:lnTo>
                <a:cubicBezTo>
                  <a:pt x="0" y="1833563"/>
                  <a:pt x="369094" y="1893094"/>
                  <a:pt x="750094" y="1893094"/>
                </a:cubicBezTo>
                <a:lnTo>
                  <a:pt x="750094" y="1809750"/>
                </a:lnTo>
                <a:lnTo>
                  <a:pt x="833438" y="1500188"/>
                </a:lnTo>
                <a:cubicBezTo>
                  <a:pt x="845344" y="1464469"/>
                  <a:pt x="857250" y="1440656"/>
                  <a:pt x="892969" y="1416844"/>
                </a:cubicBezTo>
                <a:lnTo>
                  <a:pt x="1131094" y="1178719"/>
                </a:lnTo>
                <a:close/>
                <a:moveTo>
                  <a:pt x="1595438" y="1262063"/>
                </a:moveTo>
                <a:lnTo>
                  <a:pt x="1524000" y="1190625"/>
                </a:lnTo>
                <a:lnTo>
                  <a:pt x="1428750" y="1095375"/>
                </a:lnTo>
                <a:lnTo>
                  <a:pt x="988219" y="1524000"/>
                </a:lnTo>
                <a:cubicBezTo>
                  <a:pt x="976313" y="1524000"/>
                  <a:pt x="976313" y="1535906"/>
                  <a:pt x="976313" y="1547813"/>
                </a:cubicBezTo>
                <a:lnTo>
                  <a:pt x="881063" y="1857375"/>
                </a:lnTo>
                <a:cubicBezTo>
                  <a:pt x="881063" y="1869281"/>
                  <a:pt x="881063" y="1881188"/>
                  <a:pt x="892969" y="1893094"/>
                </a:cubicBezTo>
                <a:cubicBezTo>
                  <a:pt x="904875" y="1905000"/>
                  <a:pt x="916781" y="1905000"/>
                  <a:pt x="928688" y="1905000"/>
                </a:cubicBezTo>
                <a:lnTo>
                  <a:pt x="940594" y="1905000"/>
                </a:lnTo>
                <a:lnTo>
                  <a:pt x="1250156" y="1809750"/>
                </a:lnTo>
                <a:cubicBezTo>
                  <a:pt x="1262063" y="1809750"/>
                  <a:pt x="1262063" y="1797844"/>
                  <a:pt x="1273969" y="1797844"/>
                </a:cubicBezTo>
                <a:lnTo>
                  <a:pt x="1714500" y="1369219"/>
                </a:lnTo>
                <a:lnTo>
                  <a:pt x="1595438" y="1262063"/>
                </a:lnTo>
                <a:close/>
                <a:moveTo>
                  <a:pt x="1035844" y="1797844"/>
                </a:moveTo>
                <a:lnTo>
                  <a:pt x="1000125" y="1762125"/>
                </a:lnTo>
                <a:lnTo>
                  <a:pt x="1047750" y="1595438"/>
                </a:lnTo>
                <a:lnTo>
                  <a:pt x="1071563" y="1607344"/>
                </a:lnTo>
                <a:lnTo>
                  <a:pt x="1178719" y="1619250"/>
                </a:lnTo>
                <a:lnTo>
                  <a:pt x="1178719" y="1714500"/>
                </a:lnTo>
                <a:lnTo>
                  <a:pt x="1202531" y="1738313"/>
                </a:lnTo>
                <a:lnTo>
                  <a:pt x="1035844" y="1797844"/>
                </a:lnTo>
                <a:close/>
                <a:moveTo>
                  <a:pt x="1464469" y="1047750"/>
                </a:moveTo>
                <a:lnTo>
                  <a:pt x="1738313" y="1321594"/>
                </a:lnTo>
                <a:lnTo>
                  <a:pt x="1797844" y="1262063"/>
                </a:lnTo>
                <a:lnTo>
                  <a:pt x="1524000" y="988219"/>
                </a:lnTo>
                <a:lnTo>
                  <a:pt x="1464469" y="1047750"/>
                </a:lnTo>
                <a:close/>
                <a:moveTo>
                  <a:pt x="1881188" y="1047750"/>
                </a:moveTo>
                <a:lnTo>
                  <a:pt x="1750219" y="916781"/>
                </a:lnTo>
                <a:cubicBezTo>
                  <a:pt x="1714500" y="881063"/>
                  <a:pt x="1654969" y="881063"/>
                  <a:pt x="1619250" y="916781"/>
                </a:cubicBezTo>
                <a:lnTo>
                  <a:pt x="1571625" y="952500"/>
                </a:lnTo>
                <a:lnTo>
                  <a:pt x="1833563" y="1214438"/>
                </a:lnTo>
                <a:lnTo>
                  <a:pt x="1869281" y="1178719"/>
                </a:lnTo>
                <a:cubicBezTo>
                  <a:pt x="1916906" y="1143000"/>
                  <a:pt x="1916906" y="1083469"/>
                  <a:pt x="1881188" y="1047750"/>
                </a:cubicBezTo>
                <a:close/>
              </a:path>
            </a:pathLst>
          </a:custGeom>
          <a:solidFill>
            <a:srgbClr val="132B47"/>
          </a:solidFill>
          <a:ln w="1860" cap="flat">
            <a:noFill/>
            <a:prstDash val="solid"/>
            <a:miter/>
          </a:ln>
        </p:spPr>
        <p:txBody>
          <a:bodyPr rtlCol="0" anchor="ctr"/>
          <a:lstStyle/>
          <a:p>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9551670" y="299085"/>
            <a:ext cx="2048510" cy="583565"/>
          </a:xfrm>
          <a:prstGeom prst="rect">
            <a:avLst/>
          </a:prstGeom>
          <a:noFill/>
        </p:spPr>
        <p:txBody>
          <a:bodyPr wrap="square" rtlCol="0">
            <a:spAutoFit/>
          </a:bodyPr>
          <a:lstStyle/>
          <a:p>
            <a:pPr algn="dist"/>
            <a:r>
              <a:rPr lang="zh-CN" altLang="en-US" sz="3200" dirty="0">
                <a:solidFill>
                  <a:srgbClr val="132B47"/>
                </a:solidFill>
                <a:latin typeface="汉仪黑方简" panose="00020600040101010101" charset="-122"/>
                <a:ea typeface="汉仪黑方简" panose="00020600040101010101" charset="-122"/>
              </a:rPr>
              <a:t>考场规则</a:t>
            </a:r>
            <a:endParaRPr lang="zh-CN" altLang="en-US" sz="3200" dirty="0">
              <a:solidFill>
                <a:srgbClr val="C00000"/>
              </a:solidFill>
              <a:latin typeface="汉仪黑方简" panose="00020600040101010101" charset="-122"/>
              <a:ea typeface="汉仪黑方简" panose="00020600040101010101" charset="-122"/>
            </a:endParaRPr>
          </a:p>
        </p:txBody>
      </p:sp>
      <p:sp>
        <p:nvSpPr>
          <p:cNvPr id="9" name="矩形 8"/>
          <p:cNvSpPr/>
          <p:nvPr/>
        </p:nvSpPr>
        <p:spPr>
          <a:xfrm flipV="1">
            <a:off x="379730" y="882650"/>
            <a:ext cx="10111105" cy="114935"/>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矩形 10"/>
          <p:cNvSpPr/>
          <p:nvPr/>
        </p:nvSpPr>
        <p:spPr>
          <a:xfrm flipV="1">
            <a:off x="1548130" y="882650"/>
            <a:ext cx="10111105" cy="114935"/>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2" name="文本框 11"/>
          <p:cNvSpPr txBox="1"/>
          <p:nvPr/>
        </p:nvSpPr>
        <p:spPr>
          <a:xfrm>
            <a:off x="453390" y="2014855"/>
            <a:ext cx="11285220" cy="1568450"/>
          </a:xfrm>
          <a:prstGeom prst="rect">
            <a:avLst/>
          </a:prstGeom>
          <a:solidFill>
            <a:schemeClr val="accent6">
              <a:lumMod val="20000"/>
              <a:lumOff val="80000"/>
            </a:schemeClr>
          </a:solidFill>
          <a:ln w="28575" cmpd="sng">
            <a:solidFill>
              <a:schemeClr val="accent1">
                <a:shade val="50000"/>
              </a:schemeClr>
            </a:solidFill>
            <a:prstDash val="solid"/>
          </a:ln>
        </p:spPr>
        <p:txBody>
          <a:bodyPr wrap="square" rtlCol="0">
            <a:spAutoFit/>
          </a:bodyPr>
          <a:lstStyle/>
          <a:p>
            <a:pPr>
              <a:lnSpc>
                <a:spcPct val="100000"/>
              </a:lnSpc>
            </a:pPr>
            <a:r>
              <a:rPr sz="2400" b="1" dirty="0">
                <a:solidFill>
                  <a:srgbClr val="C00000"/>
                </a:solidFill>
              </a:rPr>
              <a:t>第一条</a:t>
            </a:r>
            <a:r>
              <a:rPr sz="2400" b="1" dirty="0">
                <a:solidFill>
                  <a:srgbClr val="132B47"/>
                </a:solidFill>
              </a:rPr>
              <a:t> 学生应提前20分钟进入考场,按指定座位入座。考试开始30分钟后不得进入考场。</a:t>
            </a:r>
            <a:endParaRPr sz="2400" b="1" dirty="0">
              <a:solidFill>
                <a:srgbClr val="132B47"/>
              </a:solidFill>
            </a:endParaRPr>
          </a:p>
          <a:p>
            <a:pPr>
              <a:lnSpc>
                <a:spcPct val="100000"/>
              </a:lnSpc>
            </a:pPr>
            <a:r>
              <a:rPr sz="2400" b="1" dirty="0">
                <a:solidFill>
                  <a:srgbClr val="C00000"/>
                </a:solidFill>
              </a:rPr>
              <a:t>第二条</a:t>
            </a:r>
            <a:r>
              <a:rPr sz="2400" b="1" dirty="0">
                <a:solidFill>
                  <a:srgbClr val="132B47"/>
                </a:solidFill>
              </a:rPr>
              <a:t> 学生进入考场时,除必要文具外不得携带书包、书本、电子词典等物品。</a:t>
            </a:r>
            <a:endParaRPr sz="2400" b="1" dirty="0">
              <a:solidFill>
                <a:srgbClr val="132B47"/>
              </a:solidFill>
            </a:endParaRPr>
          </a:p>
          <a:p>
            <a:pPr>
              <a:lnSpc>
                <a:spcPct val="100000"/>
              </a:lnSpc>
            </a:pPr>
            <a:r>
              <a:rPr sz="2400" b="1" dirty="0">
                <a:solidFill>
                  <a:srgbClr val="C00000"/>
                </a:solidFill>
              </a:rPr>
              <a:t>第三条</a:t>
            </a:r>
            <a:r>
              <a:rPr sz="2400" b="1" dirty="0">
                <a:solidFill>
                  <a:srgbClr val="132B47"/>
                </a:solidFill>
              </a:rPr>
              <a:t> 学生不准携带手机等通讯设备进入考场。</a:t>
            </a:r>
            <a:endParaRPr sz="2400" b="1" dirty="0">
              <a:solidFill>
                <a:srgbClr val="132B47"/>
              </a:solidFill>
            </a:endParaRPr>
          </a:p>
        </p:txBody>
      </p:sp>
      <p:sp>
        <p:nvSpPr>
          <p:cNvPr id="13" name="文本框 12"/>
          <p:cNvSpPr txBox="1"/>
          <p:nvPr/>
        </p:nvSpPr>
        <p:spPr>
          <a:xfrm>
            <a:off x="4333875" y="1047115"/>
            <a:ext cx="3145790" cy="645160"/>
          </a:xfrm>
          <a:prstGeom prst="rect">
            <a:avLst/>
          </a:prstGeom>
          <a:solidFill>
            <a:srgbClr val="132B47"/>
          </a:solidFill>
        </p:spPr>
        <p:txBody>
          <a:bodyPr wrap="square" rtlCol="0">
            <a:spAutoFit/>
          </a:bodyPr>
          <a:lstStyle/>
          <a:p>
            <a:pPr algn="ctr"/>
            <a:r>
              <a:rPr lang="zh-CN" altLang="en-US" sz="3600" dirty="0">
                <a:solidFill>
                  <a:schemeClr val="bg1"/>
                </a:solidFill>
                <a:latin typeface="+mj-ea"/>
                <a:ea typeface="+mj-ea"/>
              </a:rPr>
              <a:t>入场规划</a:t>
            </a:r>
            <a:endParaRPr lang="zh-CN" altLang="en-US" sz="3600" dirty="0">
              <a:solidFill>
                <a:schemeClr val="bg1"/>
              </a:solidFill>
              <a:latin typeface="+mj-ea"/>
              <a:ea typeface="+mj-ea"/>
            </a:endParaRPr>
          </a:p>
        </p:txBody>
      </p:sp>
      <p:sp>
        <p:nvSpPr>
          <p:cNvPr id="101" name="文本框 100"/>
          <p:cNvSpPr txBox="1"/>
          <p:nvPr/>
        </p:nvSpPr>
        <p:spPr>
          <a:xfrm>
            <a:off x="875665" y="330200"/>
            <a:ext cx="7999095" cy="521970"/>
          </a:xfrm>
          <a:prstGeom prst="rect">
            <a:avLst/>
          </a:prstGeom>
          <a:noFill/>
          <a:ln w="9525">
            <a:noFill/>
          </a:ln>
        </p:spPr>
        <p:txBody>
          <a:bodyPr wrap="square">
            <a:spAutoFit/>
          </a:bodyPr>
          <a:p>
            <a:pPr indent="0"/>
            <a:r>
              <a:rPr lang="zh-CN" sz="2800" b="1">
                <a:solidFill>
                  <a:srgbClr val="C00000"/>
                </a:solidFill>
                <a:latin typeface="汉仪黑方简" panose="00020600040101010101" charset="-122"/>
                <a:ea typeface="汉仪黑方简" panose="00020600040101010101" charset="-122"/>
                <a:cs typeface="小标宋" charset="0"/>
              </a:rPr>
              <a:t>《东莞城市学院考场规则与违规处理规定</a:t>
            </a:r>
            <a:r>
              <a:rPr lang="zh-CN" sz="2800" b="1">
                <a:solidFill>
                  <a:srgbClr val="C00000"/>
                </a:solidFill>
                <a:latin typeface="汉仪黑方简" panose="00020600040101010101" charset="-122"/>
                <a:ea typeface="汉仪黑方简" panose="00020600040101010101" charset="-122"/>
                <a:cs typeface="小标宋" charset="0"/>
                <a:sym typeface="+mn-ea"/>
              </a:rPr>
              <a:t>》</a:t>
            </a:r>
            <a:endParaRPr lang="zh-CN" altLang="en-US" sz="2800" b="1">
              <a:solidFill>
                <a:srgbClr val="C00000"/>
              </a:solidFill>
              <a:latin typeface="汉仪黑方简" panose="00020600040101010101" charset="-122"/>
              <a:ea typeface="汉仪黑方简" panose="00020600040101010101" charset="-122"/>
              <a:cs typeface="小标宋" charset="0"/>
              <a:sym typeface="+mn-ea"/>
            </a:endParaRPr>
          </a:p>
        </p:txBody>
      </p:sp>
      <p:sp>
        <p:nvSpPr>
          <p:cNvPr id="3" name="矩形 2"/>
          <p:cNvSpPr/>
          <p:nvPr/>
        </p:nvSpPr>
        <p:spPr>
          <a:xfrm flipV="1">
            <a:off x="7921625" y="552450"/>
            <a:ext cx="1501775" cy="76200"/>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a:p>
        </p:txBody>
      </p:sp>
      <p:sp>
        <p:nvSpPr>
          <p:cNvPr id="2" name="文本框 1"/>
          <p:cNvSpPr txBox="1"/>
          <p:nvPr/>
        </p:nvSpPr>
        <p:spPr>
          <a:xfrm>
            <a:off x="453390" y="4181475"/>
            <a:ext cx="11285220" cy="1568450"/>
          </a:xfrm>
          <a:prstGeom prst="rect">
            <a:avLst/>
          </a:prstGeom>
          <a:solidFill>
            <a:schemeClr val="accent6">
              <a:lumMod val="20000"/>
              <a:lumOff val="80000"/>
            </a:schemeClr>
          </a:solidFill>
          <a:ln w="28575" cmpd="sng">
            <a:solidFill>
              <a:schemeClr val="accent1">
                <a:shade val="50000"/>
              </a:schemeClr>
            </a:solidFill>
            <a:prstDash val="solid"/>
          </a:ln>
        </p:spPr>
        <p:txBody>
          <a:bodyPr wrap="square" rtlCol="0">
            <a:spAutoFit/>
          </a:bodyPr>
          <a:p>
            <a:pPr>
              <a:lnSpc>
                <a:spcPct val="100000"/>
              </a:lnSpc>
            </a:pPr>
            <a:r>
              <a:rPr sz="2400" b="1" dirty="0">
                <a:solidFill>
                  <a:srgbClr val="C00000"/>
                </a:solidFill>
              </a:rPr>
              <a:t>第四条</a:t>
            </a:r>
            <a:r>
              <a:rPr sz="2400" b="1" dirty="0">
                <a:solidFill>
                  <a:srgbClr val="132B47"/>
                </a:solidFill>
              </a:rPr>
              <a:t> 学生进入考场后要保持肃静,不得随意交谈,大声喧哗。</a:t>
            </a:r>
            <a:endParaRPr sz="2400" b="1" dirty="0">
              <a:solidFill>
                <a:srgbClr val="132B47"/>
              </a:solidFill>
            </a:endParaRPr>
          </a:p>
          <a:p>
            <a:pPr>
              <a:lnSpc>
                <a:spcPct val="100000"/>
              </a:lnSpc>
            </a:pPr>
            <a:r>
              <a:rPr sz="2400" b="1" dirty="0">
                <a:solidFill>
                  <a:srgbClr val="C00000"/>
                </a:solidFill>
              </a:rPr>
              <a:t>第五条</a:t>
            </a:r>
            <a:r>
              <a:rPr sz="2400" b="1" dirty="0">
                <a:solidFill>
                  <a:srgbClr val="132B47"/>
                </a:solidFill>
              </a:rPr>
              <a:t> 学生凭学生证及身份证进入考场，入坐后将证件放在桌面左上角以便检查（校园卡不可代替学生证作）。学生证丢失者，需持辅导员出具的学生证明入场；身份证丢失着，需持公安部门出具的临时身份证、驾照、护照或身份证复印件入场。</a:t>
            </a:r>
            <a:endParaRPr sz="2400" b="1" dirty="0">
              <a:solidFill>
                <a:srgbClr val="132B47"/>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2" grpId="1" animBg="1"/>
      <p:bldP spid="2" grpId="0" bldLvl="0" animBg="1"/>
      <p:bldP spid="2"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9551670" y="299085"/>
            <a:ext cx="2048510" cy="583565"/>
          </a:xfrm>
          <a:prstGeom prst="rect">
            <a:avLst/>
          </a:prstGeom>
          <a:noFill/>
        </p:spPr>
        <p:txBody>
          <a:bodyPr wrap="square" rtlCol="0">
            <a:spAutoFit/>
          </a:bodyPr>
          <a:lstStyle/>
          <a:p>
            <a:pPr algn="dist"/>
            <a:r>
              <a:rPr lang="zh-CN" altLang="en-US" sz="3200" dirty="0">
                <a:solidFill>
                  <a:srgbClr val="132B47"/>
                </a:solidFill>
                <a:latin typeface="汉仪黑方简" panose="00020600040101010101" charset="-122"/>
                <a:ea typeface="汉仪黑方简" panose="00020600040101010101" charset="-122"/>
              </a:rPr>
              <a:t>考场规则</a:t>
            </a:r>
            <a:endParaRPr lang="zh-CN" altLang="en-US" sz="3200" dirty="0">
              <a:solidFill>
                <a:srgbClr val="C00000"/>
              </a:solidFill>
              <a:latin typeface="汉仪黑方简" panose="00020600040101010101" charset="-122"/>
              <a:ea typeface="汉仪黑方简" panose="00020600040101010101" charset="-122"/>
            </a:endParaRPr>
          </a:p>
        </p:txBody>
      </p:sp>
      <p:sp>
        <p:nvSpPr>
          <p:cNvPr id="9" name="矩形 8"/>
          <p:cNvSpPr/>
          <p:nvPr/>
        </p:nvSpPr>
        <p:spPr>
          <a:xfrm flipV="1">
            <a:off x="379730" y="882650"/>
            <a:ext cx="10111105" cy="114935"/>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矩形 10"/>
          <p:cNvSpPr/>
          <p:nvPr/>
        </p:nvSpPr>
        <p:spPr>
          <a:xfrm flipV="1">
            <a:off x="1548130" y="882650"/>
            <a:ext cx="10111105" cy="114935"/>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2" name="文本框 11"/>
          <p:cNvSpPr txBox="1"/>
          <p:nvPr/>
        </p:nvSpPr>
        <p:spPr>
          <a:xfrm>
            <a:off x="453390" y="1886585"/>
            <a:ext cx="11285220" cy="1938020"/>
          </a:xfrm>
          <a:prstGeom prst="rect">
            <a:avLst/>
          </a:prstGeom>
          <a:solidFill>
            <a:schemeClr val="accent6">
              <a:lumMod val="20000"/>
              <a:lumOff val="80000"/>
            </a:schemeClr>
          </a:solidFill>
          <a:ln w="28575" cmpd="sng">
            <a:solidFill>
              <a:schemeClr val="accent1">
                <a:shade val="50000"/>
              </a:schemeClr>
            </a:solidFill>
            <a:prstDash val="solid"/>
          </a:ln>
        </p:spPr>
        <p:txBody>
          <a:bodyPr wrap="square" rtlCol="0">
            <a:spAutoFit/>
          </a:bodyPr>
          <a:lstStyle/>
          <a:p>
            <a:pPr>
              <a:lnSpc>
                <a:spcPct val="100000"/>
              </a:lnSpc>
            </a:pPr>
            <a:r>
              <a:rPr sz="2400" b="1" dirty="0">
                <a:solidFill>
                  <a:srgbClr val="C00000"/>
                </a:solidFill>
                <a:sym typeface="+mn-ea"/>
              </a:rPr>
              <a:t>第六条</a:t>
            </a:r>
            <a:r>
              <a:rPr sz="2400" b="1" dirty="0">
                <a:solidFill>
                  <a:srgbClr val="132B47"/>
                </a:solidFill>
                <a:sym typeface="+mn-ea"/>
              </a:rPr>
              <a:t> 试卷和草稿纸由学院统一印发,不准使用个人自备纸张。不准将装订好的试</a:t>
            </a:r>
            <a:r>
              <a:rPr lang="en-US" sz="2400" b="1" dirty="0">
                <a:solidFill>
                  <a:srgbClr val="132B47"/>
                </a:solidFill>
                <a:sym typeface="+mn-ea"/>
              </a:rPr>
              <a:t> </a:t>
            </a:r>
            <a:r>
              <a:rPr sz="2400" b="1" dirty="0">
                <a:solidFill>
                  <a:srgbClr val="132B47"/>
                </a:solidFill>
                <a:sym typeface="+mn-ea"/>
              </a:rPr>
              <a:t>卷拆开。</a:t>
            </a:r>
            <a:endParaRPr sz="2400" b="1" dirty="0">
              <a:solidFill>
                <a:srgbClr val="132B47"/>
              </a:solidFill>
            </a:endParaRPr>
          </a:p>
          <a:p>
            <a:pPr>
              <a:lnSpc>
                <a:spcPct val="100000"/>
              </a:lnSpc>
            </a:pPr>
            <a:r>
              <a:rPr sz="2400" b="1" dirty="0">
                <a:solidFill>
                  <a:srgbClr val="C00000"/>
                </a:solidFill>
                <a:sym typeface="+mn-ea"/>
              </a:rPr>
              <a:t>第七条</a:t>
            </a:r>
            <a:r>
              <a:rPr sz="2400" b="1" dirty="0">
                <a:solidFill>
                  <a:srgbClr val="132B47"/>
                </a:solidFill>
                <a:sym typeface="+mn-ea"/>
              </a:rPr>
              <a:t> 学生在领取试卷后,立即填写姓名、学号、班级等信息。如要离开考场,必须在开考30分钟后才可离开。离开时必须交回试卷和草稿纸,经监考教师验证后方可离开考场。</a:t>
            </a:r>
            <a:endParaRPr sz="2400" b="1" dirty="0">
              <a:solidFill>
                <a:srgbClr val="132B47"/>
              </a:solidFill>
            </a:endParaRPr>
          </a:p>
        </p:txBody>
      </p:sp>
      <p:sp>
        <p:nvSpPr>
          <p:cNvPr id="13" name="文本框 12"/>
          <p:cNvSpPr txBox="1"/>
          <p:nvPr/>
        </p:nvSpPr>
        <p:spPr>
          <a:xfrm>
            <a:off x="4333875" y="1047115"/>
            <a:ext cx="3145790" cy="645160"/>
          </a:xfrm>
          <a:prstGeom prst="rect">
            <a:avLst/>
          </a:prstGeom>
          <a:solidFill>
            <a:srgbClr val="132B47"/>
          </a:solidFill>
        </p:spPr>
        <p:txBody>
          <a:bodyPr wrap="square" rtlCol="0">
            <a:spAutoFit/>
          </a:bodyPr>
          <a:lstStyle/>
          <a:p>
            <a:pPr algn="ctr"/>
            <a:r>
              <a:rPr lang="zh-CN" altLang="en-US" sz="3600" dirty="0">
                <a:solidFill>
                  <a:schemeClr val="bg1"/>
                </a:solidFill>
                <a:latin typeface="+mj-ea"/>
                <a:ea typeface="+mj-ea"/>
              </a:rPr>
              <a:t>考试过程</a:t>
            </a:r>
            <a:endParaRPr lang="zh-CN" altLang="en-US" sz="3600" dirty="0">
              <a:solidFill>
                <a:schemeClr val="bg1"/>
              </a:solidFill>
              <a:latin typeface="+mj-ea"/>
              <a:ea typeface="+mj-ea"/>
            </a:endParaRPr>
          </a:p>
        </p:txBody>
      </p:sp>
      <p:sp>
        <p:nvSpPr>
          <p:cNvPr id="101" name="文本框 100"/>
          <p:cNvSpPr txBox="1"/>
          <p:nvPr/>
        </p:nvSpPr>
        <p:spPr>
          <a:xfrm>
            <a:off x="875665" y="330200"/>
            <a:ext cx="7999095" cy="521970"/>
          </a:xfrm>
          <a:prstGeom prst="rect">
            <a:avLst/>
          </a:prstGeom>
          <a:noFill/>
          <a:ln w="9525">
            <a:noFill/>
          </a:ln>
        </p:spPr>
        <p:txBody>
          <a:bodyPr wrap="square">
            <a:spAutoFit/>
          </a:bodyPr>
          <a:p>
            <a:pPr indent="0"/>
            <a:r>
              <a:rPr lang="zh-CN" sz="2800" b="1">
                <a:solidFill>
                  <a:srgbClr val="C00000"/>
                </a:solidFill>
                <a:latin typeface="汉仪黑方简" panose="00020600040101010101" charset="-122"/>
                <a:ea typeface="汉仪黑方简" panose="00020600040101010101" charset="-122"/>
                <a:cs typeface="小标宋" charset="0"/>
              </a:rPr>
              <a:t>《东莞城市学院考场规则与违规处理规定</a:t>
            </a:r>
            <a:r>
              <a:rPr lang="zh-CN" sz="2800" b="1">
                <a:solidFill>
                  <a:srgbClr val="C00000"/>
                </a:solidFill>
                <a:latin typeface="汉仪黑方简" panose="00020600040101010101" charset="-122"/>
                <a:ea typeface="汉仪黑方简" panose="00020600040101010101" charset="-122"/>
                <a:cs typeface="小标宋" charset="0"/>
                <a:sym typeface="+mn-ea"/>
              </a:rPr>
              <a:t>》</a:t>
            </a:r>
            <a:endParaRPr lang="zh-CN" altLang="en-US" sz="2800" b="1">
              <a:solidFill>
                <a:srgbClr val="C00000"/>
              </a:solidFill>
              <a:latin typeface="汉仪黑方简" panose="00020600040101010101" charset="-122"/>
              <a:ea typeface="汉仪黑方简" panose="00020600040101010101" charset="-122"/>
              <a:cs typeface="小标宋" charset="0"/>
              <a:sym typeface="+mn-ea"/>
            </a:endParaRPr>
          </a:p>
        </p:txBody>
      </p:sp>
      <p:sp>
        <p:nvSpPr>
          <p:cNvPr id="3" name="矩形 2"/>
          <p:cNvSpPr/>
          <p:nvPr/>
        </p:nvSpPr>
        <p:spPr>
          <a:xfrm flipV="1">
            <a:off x="7921625" y="552450"/>
            <a:ext cx="1501775" cy="76200"/>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a:p>
        </p:txBody>
      </p:sp>
      <p:sp>
        <p:nvSpPr>
          <p:cNvPr id="2" name="文本框 1"/>
          <p:cNvSpPr txBox="1"/>
          <p:nvPr/>
        </p:nvSpPr>
        <p:spPr>
          <a:xfrm>
            <a:off x="453390" y="4416425"/>
            <a:ext cx="11285220" cy="1198880"/>
          </a:xfrm>
          <a:prstGeom prst="rect">
            <a:avLst/>
          </a:prstGeom>
          <a:solidFill>
            <a:schemeClr val="accent6">
              <a:lumMod val="20000"/>
              <a:lumOff val="80000"/>
            </a:schemeClr>
          </a:solidFill>
          <a:ln w="28575" cmpd="sng">
            <a:solidFill>
              <a:schemeClr val="accent1">
                <a:shade val="50000"/>
              </a:schemeClr>
            </a:solidFill>
            <a:prstDash val="solid"/>
          </a:ln>
        </p:spPr>
        <p:txBody>
          <a:bodyPr wrap="square" rtlCol="0">
            <a:spAutoFit/>
          </a:bodyPr>
          <a:p>
            <a:pPr>
              <a:lnSpc>
                <a:spcPct val="100000"/>
              </a:lnSpc>
            </a:pPr>
            <a:r>
              <a:rPr sz="2400" b="1" dirty="0">
                <a:solidFill>
                  <a:srgbClr val="C00000"/>
                </a:solidFill>
                <a:sym typeface="+mn-ea"/>
              </a:rPr>
              <a:t>第八条</a:t>
            </a:r>
            <a:r>
              <a:rPr sz="2400" b="1" dirty="0">
                <a:solidFill>
                  <a:srgbClr val="132B47"/>
                </a:solidFill>
                <a:sym typeface="+mn-ea"/>
              </a:rPr>
              <a:t> 考试时除试卷印刷、题意不清方面的问题外,学生不得向监考人员提问其它问题。</a:t>
            </a:r>
            <a:endParaRPr sz="2400" b="1" dirty="0">
              <a:solidFill>
                <a:srgbClr val="132B47"/>
              </a:solidFill>
            </a:endParaRPr>
          </a:p>
          <a:p>
            <a:pPr>
              <a:lnSpc>
                <a:spcPct val="100000"/>
              </a:lnSpc>
            </a:pPr>
            <a:r>
              <a:rPr sz="2400" b="1" dirty="0">
                <a:solidFill>
                  <a:srgbClr val="C00000"/>
                </a:solidFill>
                <a:sym typeface="+mn-ea"/>
              </a:rPr>
              <a:t>第九条</a:t>
            </a:r>
            <a:r>
              <a:rPr sz="2400" b="1" dirty="0">
                <a:solidFill>
                  <a:srgbClr val="132B47"/>
                </a:solidFill>
                <a:sym typeface="+mn-ea"/>
              </a:rPr>
              <a:t> 学生应将答过的试卷、草稿纸有文字的一面朝下放置。</a:t>
            </a:r>
            <a:endParaRPr sz="2400" b="1" dirty="0">
              <a:solidFill>
                <a:srgbClr val="132B47"/>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amond(in)">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2" grpId="1" animBg="1"/>
      <p:bldP spid="2" grpId="0" bldLvl="0" animBg="1"/>
      <p:bldP spid="2"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9551670" y="299085"/>
            <a:ext cx="2048510" cy="583565"/>
          </a:xfrm>
          <a:prstGeom prst="rect">
            <a:avLst/>
          </a:prstGeom>
          <a:noFill/>
        </p:spPr>
        <p:txBody>
          <a:bodyPr wrap="square" rtlCol="0">
            <a:spAutoFit/>
          </a:bodyPr>
          <a:lstStyle/>
          <a:p>
            <a:pPr algn="dist"/>
            <a:r>
              <a:rPr lang="zh-CN" altLang="en-US" sz="3200" dirty="0">
                <a:solidFill>
                  <a:srgbClr val="132B47"/>
                </a:solidFill>
                <a:latin typeface="汉仪黑方简" panose="00020600040101010101" charset="-122"/>
                <a:ea typeface="汉仪黑方简" panose="00020600040101010101" charset="-122"/>
              </a:rPr>
              <a:t>考场规则</a:t>
            </a:r>
            <a:endParaRPr lang="zh-CN" altLang="en-US" sz="3200" dirty="0">
              <a:solidFill>
                <a:srgbClr val="C00000"/>
              </a:solidFill>
              <a:latin typeface="汉仪黑方简" panose="00020600040101010101" charset="-122"/>
              <a:ea typeface="汉仪黑方简" panose="00020600040101010101" charset="-122"/>
            </a:endParaRPr>
          </a:p>
        </p:txBody>
      </p:sp>
      <p:sp>
        <p:nvSpPr>
          <p:cNvPr id="9" name="矩形 8"/>
          <p:cNvSpPr/>
          <p:nvPr/>
        </p:nvSpPr>
        <p:spPr>
          <a:xfrm flipV="1">
            <a:off x="379730" y="882650"/>
            <a:ext cx="10111105" cy="114935"/>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矩形 10"/>
          <p:cNvSpPr/>
          <p:nvPr/>
        </p:nvSpPr>
        <p:spPr>
          <a:xfrm flipV="1">
            <a:off x="1548130" y="882650"/>
            <a:ext cx="10111105" cy="114935"/>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2" name="文本框 11"/>
          <p:cNvSpPr txBox="1"/>
          <p:nvPr/>
        </p:nvSpPr>
        <p:spPr>
          <a:xfrm>
            <a:off x="453390" y="1887220"/>
            <a:ext cx="11285220" cy="3784600"/>
          </a:xfrm>
          <a:prstGeom prst="rect">
            <a:avLst/>
          </a:prstGeom>
          <a:solidFill>
            <a:schemeClr val="accent6">
              <a:lumMod val="20000"/>
              <a:lumOff val="80000"/>
            </a:schemeClr>
          </a:solidFill>
          <a:ln w="28575" cmpd="sng">
            <a:solidFill>
              <a:schemeClr val="accent1">
                <a:shade val="50000"/>
              </a:schemeClr>
            </a:solidFill>
            <a:prstDash val="solid"/>
          </a:ln>
        </p:spPr>
        <p:txBody>
          <a:bodyPr wrap="square" rtlCol="0">
            <a:spAutoFit/>
          </a:bodyPr>
          <a:lstStyle/>
          <a:p>
            <a:pPr algn="l">
              <a:lnSpc>
                <a:spcPct val="150000"/>
              </a:lnSpc>
            </a:pPr>
            <a:r>
              <a:rPr sz="3200" b="1" dirty="0">
                <a:solidFill>
                  <a:srgbClr val="C00000"/>
                </a:solidFill>
                <a:sym typeface="+mn-ea"/>
              </a:rPr>
              <a:t>第十条</a:t>
            </a:r>
            <a:r>
              <a:rPr sz="3200" b="1" dirty="0">
                <a:solidFill>
                  <a:srgbClr val="132B47"/>
                </a:solidFill>
                <a:sym typeface="+mn-ea"/>
              </a:rPr>
              <a:t> 学生在考试中途交卷时,应将试卷和草稿纸翻放桌上,经监考人员允许后方可离开考场。</a:t>
            </a:r>
            <a:endParaRPr sz="3200" b="1" dirty="0">
              <a:solidFill>
                <a:srgbClr val="132B47"/>
              </a:solidFill>
            </a:endParaRPr>
          </a:p>
          <a:p>
            <a:pPr algn="l">
              <a:lnSpc>
                <a:spcPct val="150000"/>
              </a:lnSpc>
            </a:pPr>
            <a:r>
              <a:rPr sz="3200" b="1" dirty="0">
                <a:solidFill>
                  <a:srgbClr val="C00000"/>
                </a:solidFill>
                <a:sym typeface="+mn-ea"/>
              </a:rPr>
              <a:t>第十一条 </a:t>
            </a:r>
            <a:r>
              <a:rPr sz="3200" b="1" dirty="0">
                <a:solidFill>
                  <a:srgbClr val="132B47"/>
                </a:solidFill>
                <a:sym typeface="+mn-ea"/>
              </a:rPr>
              <a:t>考试结束指令发出后,学生立即停止答题,将试卷和草稿纸翻放桌上,并迅速离开考场。</a:t>
            </a:r>
            <a:endParaRPr sz="3200" b="1" dirty="0">
              <a:solidFill>
                <a:srgbClr val="132B47"/>
              </a:solidFill>
            </a:endParaRPr>
          </a:p>
          <a:p>
            <a:pPr algn="l">
              <a:lnSpc>
                <a:spcPct val="150000"/>
              </a:lnSpc>
            </a:pPr>
            <a:r>
              <a:rPr sz="3200" b="1" dirty="0">
                <a:solidFill>
                  <a:srgbClr val="C00000"/>
                </a:solidFill>
                <a:sym typeface="+mn-ea"/>
              </a:rPr>
              <a:t>第十二条</a:t>
            </a:r>
            <a:r>
              <a:rPr sz="3200" b="1" dirty="0">
                <a:solidFill>
                  <a:srgbClr val="132B47"/>
                </a:solidFill>
                <a:sym typeface="+mn-ea"/>
              </a:rPr>
              <a:t> 学生交卷后不准在考场内和考场附近逗留,不准喧哗。</a:t>
            </a:r>
            <a:endParaRPr sz="3200" b="1" dirty="0">
              <a:solidFill>
                <a:srgbClr val="132B47"/>
              </a:solidFill>
              <a:sym typeface="+mn-ea"/>
            </a:endParaRPr>
          </a:p>
        </p:txBody>
      </p:sp>
      <p:sp>
        <p:nvSpPr>
          <p:cNvPr id="13" name="文本框 12"/>
          <p:cNvSpPr txBox="1"/>
          <p:nvPr/>
        </p:nvSpPr>
        <p:spPr>
          <a:xfrm>
            <a:off x="4333875" y="1097915"/>
            <a:ext cx="3145790" cy="645160"/>
          </a:xfrm>
          <a:prstGeom prst="rect">
            <a:avLst/>
          </a:prstGeom>
          <a:solidFill>
            <a:srgbClr val="132B47"/>
          </a:solidFill>
        </p:spPr>
        <p:txBody>
          <a:bodyPr wrap="square" rtlCol="0">
            <a:spAutoFit/>
          </a:bodyPr>
          <a:lstStyle/>
          <a:p>
            <a:pPr algn="ctr"/>
            <a:r>
              <a:rPr lang="zh-CN" altLang="en-US" sz="3600" b="1" dirty="0">
                <a:solidFill>
                  <a:schemeClr val="bg1"/>
                </a:solidFill>
                <a:latin typeface="+mj-ea"/>
                <a:ea typeface="+mj-ea"/>
              </a:rPr>
              <a:t>交卷离场</a:t>
            </a:r>
            <a:endParaRPr lang="zh-CN" altLang="en-US" sz="3600" b="1" dirty="0">
              <a:solidFill>
                <a:schemeClr val="bg1"/>
              </a:solidFill>
              <a:latin typeface="+mj-ea"/>
              <a:ea typeface="+mj-ea"/>
            </a:endParaRPr>
          </a:p>
        </p:txBody>
      </p:sp>
      <p:sp>
        <p:nvSpPr>
          <p:cNvPr id="101" name="文本框 100"/>
          <p:cNvSpPr txBox="1"/>
          <p:nvPr/>
        </p:nvSpPr>
        <p:spPr>
          <a:xfrm>
            <a:off x="875665" y="330200"/>
            <a:ext cx="7999095" cy="521970"/>
          </a:xfrm>
          <a:prstGeom prst="rect">
            <a:avLst/>
          </a:prstGeom>
          <a:noFill/>
          <a:ln w="9525">
            <a:noFill/>
          </a:ln>
        </p:spPr>
        <p:txBody>
          <a:bodyPr wrap="square">
            <a:spAutoFit/>
          </a:bodyPr>
          <a:p>
            <a:pPr indent="0"/>
            <a:r>
              <a:rPr lang="zh-CN" sz="2800" b="1">
                <a:solidFill>
                  <a:srgbClr val="C00000"/>
                </a:solidFill>
                <a:latin typeface="汉仪黑方简" panose="00020600040101010101" charset="-122"/>
                <a:ea typeface="汉仪黑方简" panose="00020600040101010101" charset="-122"/>
                <a:cs typeface="小标宋" charset="0"/>
              </a:rPr>
              <a:t>《东莞城市学院考场规则与违规处理规定</a:t>
            </a:r>
            <a:r>
              <a:rPr lang="zh-CN" sz="2800" b="1">
                <a:solidFill>
                  <a:srgbClr val="C00000"/>
                </a:solidFill>
                <a:latin typeface="汉仪黑方简" panose="00020600040101010101" charset="-122"/>
                <a:ea typeface="汉仪黑方简" panose="00020600040101010101" charset="-122"/>
                <a:cs typeface="小标宋" charset="0"/>
                <a:sym typeface="+mn-ea"/>
              </a:rPr>
              <a:t>》</a:t>
            </a:r>
            <a:endParaRPr lang="zh-CN" altLang="en-US" sz="2800" b="1">
              <a:solidFill>
                <a:srgbClr val="C00000"/>
              </a:solidFill>
              <a:latin typeface="汉仪黑方简" panose="00020600040101010101" charset="-122"/>
              <a:ea typeface="汉仪黑方简" panose="00020600040101010101" charset="-122"/>
              <a:cs typeface="小标宋" charset="0"/>
              <a:sym typeface="+mn-ea"/>
            </a:endParaRPr>
          </a:p>
        </p:txBody>
      </p:sp>
      <p:sp>
        <p:nvSpPr>
          <p:cNvPr id="3" name="矩形 2"/>
          <p:cNvSpPr/>
          <p:nvPr/>
        </p:nvSpPr>
        <p:spPr>
          <a:xfrm flipV="1">
            <a:off x="7921625" y="552450"/>
            <a:ext cx="1501775" cy="76200"/>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trips(downLef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2"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六边形 6"/>
          <p:cNvSpPr/>
          <p:nvPr/>
        </p:nvSpPr>
        <p:spPr>
          <a:xfrm>
            <a:off x="1514404" y="764415"/>
            <a:ext cx="537008" cy="462938"/>
          </a:xfrm>
          <a:prstGeom prst="hexagon">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sz="1400" dirty="0"/>
              <a:t>01</a:t>
            </a:r>
            <a:endParaRPr lang="zh-CN" altLang="en-US" sz="1400" dirty="0"/>
          </a:p>
        </p:txBody>
      </p:sp>
      <p:sp>
        <p:nvSpPr>
          <p:cNvPr id="10" name="文本框 9"/>
          <p:cNvSpPr txBox="1"/>
          <p:nvPr/>
        </p:nvSpPr>
        <p:spPr>
          <a:xfrm>
            <a:off x="2115820" y="440690"/>
            <a:ext cx="9463405" cy="1107440"/>
          </a:xfrm>
          <a:prstGeom prst="rect">
            <a:avLst/>
          </a:prstGeom>
          <a:solidFill>
            <a:schemeClr val="accent6">
              <a:lumMod val="40000"/>
              <a:lumOff val="60000"/>
            </a:schemeClr>
          </a:solidFill>
          <a:ln w="28575" cmpd="sng">
            <a:solidFill>
              <a:schemeClr val="accent1">
                <a:shade val="50000"/>
              </a:schemeClr>
            </a:solidFill>
            <a:prstDash val="sysDash"/>
          </a:ln>
        </p:spPr>
        <p:txBody>
          <a:bodyPr wrap="square" lIns="0" tIns="0" rIns="0" bIns="0" rtlCol="0">
            <a:spAutoFit/>
          </a:bodyPr>
          <a:lstStyle/>
          <a:p>
            <a:pPr marL="342900" indent="-342900">
              <a:buFont typeface="Wingdings" panose="05000000000000000000" charset="0"/>
              <a:buChar char="u"/>
            </a:pPr>
            <a:r>
              <a:rPr lang="zh-CN" altLang="en-US" sz="2400" b="1" dirty="0">
                <a:solidFill>
                  <a:srgbClr val="132B47"/>
                </a:solidFill>
                <a:latin typeface="+mj-ea"/>
                <a:ea typeface="+mj-ea"/>
              </a:rPr>
              <a:t>未按规定的座位参加考试。</a:t>
            </a:r>
            <a:endParaRPr lang="zh-CN" altLang="en-US" sz="2400" b="1" dirty="0">
              <a:solidFill>
                <a:srgbClr val="132B47"/>
              </a:solidFill>
              <a:latin typeface="+mj-ea"/>
              <a:ea typeface="+mj-ea"/>
            </a:endParaRPr>
          </a:p>
          <a:p>
            <a:pPr marL="342900" indent="-342900">
              <a:buFont typeface="Wingdings" panose="05000000000000000000" charset="0"/>
              <a:buChar char="u"/>
            </a:pPr>
            <a:r>
              <a:rPr lang="zh-CN" altLang="en-US" sz="2400" b="1" dirty="0">
                <a:solidFill>
                  <a:srgbClr val="132B47"/>
                </a:solidFill>
                <a:latin typeface="+mj-ea"/>
                <a:ea typeface="+mj-ea"/>
              </a:rPr>
              <a:t>不按规定将书包以及与考试有关的笔记、资料放在指定地点。</a:t>
            </a:r>
            <a:endParaRPr lang="zh-CN" altLang="en-US" sz="2400" b="1" dirty="0">
              <a:solidFill>
                <a:srgbClr val="132B47"/>
              </a:solidFill>
              <a:latin typeface="+mj-ea"/>
              <a:ea typeface="+mj-ea"/>
            </a:endParaRPr>
          </a:p>
          <a:p>
            <a:pPr marL="342900" indent="-342900">
              <a:buFont typeface="Wingdings" panose="05000000000000000000" charset="0"/>
              <a:buChar char="u"/>
            </a:pPr>
            <a:r>
              <a:rPr lang="zh-CN" altLang="en-US" sz="2400" b="1" dirty="0">
                <a:solidFill>
                  <a:srgbClr val="132B47"/>
                </a:solidFill>
                <a:latin typeface="+mj-ea"/>
                <a:ea typeface="+mj-ea"/>
              </a:rPr>
              <a:t>考试过程中未经监考教师同意擅自进出考场。</a:t>
            </a:r>
            <a:endParaRPr lang="zh-CN" altLang="en-US" sz="2400" b="1" dirty="0">
              <a:solidFill>
                <a:srgbClr val="132B47"/>
              </a:solidFill>
              <a:latin typeface="+mj-ea"/>
              <a:ea typeface="+mj-ea"/>
            </a:endParaRPr>
          </a:p>
        </p:txBody>
      </p:sp>
      <p:sp>
        <p:nvSpPr>
          <p:cNvPr id="18" name="六边形 17"/>
          <p:cNvSpPr/>
          <p:nvPr/>
        </p:nvSpPr>
        <p:spPr>
          <a:xfrm>
            <a:off x="1486464" y="2232321"/>
            <a:ext cx="537008" cy="462938"/>
          </a:xfrm>
          <a:prstGeom prst="hexagon">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sz="1400" dirty="0"/>
              <a:t>02</a:t>
            </a:r>
            <a:endParaRPr lang="zh-CN" altLang="en-US" sz="1400" dirty="0"/>
          </a:p>
        </p:txBody>
      </p:sp>
      <p:sp>
        <p:nvSpPr>
          <p:cNvPr id="20" name="文本框 19"/>
          <p:cNvSpPr txBox="1"/>
          <p:nvPr/>
        </p:nvSpPr>
        <p:spPr>
          <a:xfrm>
            <a:off x="2087880" y="1832610"/>
            <a:ext cx="9505315" cy="1477010"/>
          </a:xfrm>
          <a:prstGeom prst="rect">
            <a:avLst/>
          </a:prstGeom>
          <a:solidFill>
            <a:schemeClr val="accent6">
              <a:lumMod val="40000"/>
              <a:lumOff val="60000"/>
            </a:schemeClr>
          </a:solidFill>
          <a:ln w="28575" cmpd="sng">
            <a:solidFill>
              <a:schemeClr val="accent1">
                <a:shade val="50000"/>
              </a:schemeClr>
            </a:solidFill>
            <a:prstDash val="sysDash"/>
          </a:ln>
        </p:spPr>
        <p:txBody>
          <a:bodyPr wrap="square" lIns="0" tIns="0" rIns="0" bIns="0" rtlCol="0">
            <a:spAutoFit/>
          </a:bodyPr>
          <a:lstStyle/>
          <a:p>
            <a:pPr marL="342900" indent="-342900">
              <a:buFont typeface="Wingdings" panose="05000000000000000000" charset="0"/>
              <a:buChar char="u"/>
            </a:pPr>
            <a:r>
              <a:rPr lang="zh-CN" altLang="en-US" sz="2400" b="1" dirty="0">
                <a:solidFill>
                  <a:schemeClr val="tx1"/>
                </a:solidFill>
                <a:latin typeface="+mj-ea"/>
                <a:ea typeface="+mj-ea"/>
              </a:rPr>
              <a:t>擅自使用自带草稿纸。</a:t>
            </a:r>
            <a:endParaRPr lang="zh-CN" altLang="en-US" sz="2400" b="1" dirty="0">
              <a:solidFill>
                <a:schemeClr val="tx1"/>
              </a:solidFill>
              <a:latin typeface="+mj-ea"/>
              <a:ea typeface="+mj-ea"/>
            </a:endParaRPr>
          </a:p>
          <a:p>
            <a:pPr marL="342900" indent="-342900">
              <a:buFont typeface="Wingdings" panose="05000000000000000000" charset="0"/>
              <a:buChar char="u"/>
            </a:pPr>
            <a:r>
              <a:rPr lang="zh-CN" altLang="en-US" sz="2400" b="1" dirty="0">
                <a:solidFill>
                  <a:schemeClr val="tx1"/>
                </a:solidFill>
                <a:latin typeface="+mj-ea"/>
                <a:ea typeface="+mj-ea"/>
              </a:rPr>
              <a:t>在考试中交头接耳说话,或以手势、动作或表情示意互相传递信息者。</a:t>
            </a:r>
            <a:endParaRPr lang="zh-CN" altLang="en-US" sz="2400" b="1" dirty="0">
              <a:solidFill>
                <a:schemeClr val="tx1"/>
              </a:solidFill>
              <a:latin typeface="+mj-ea"/>
              <a:ea typeface="+mj-ea"/>
            </a:endParaRPr>
          </a:p>
          <a:p>
            <a:pPr marL="342900" indent="-342900">
              <a:buFont typeface="Wingdings" panose="05000000000000000000" charset="0"/>
              <a:buChar char="u"/>
            </a:pPr>
            <a:r>
              <a:rPr lang="zh-CN" altLang="en-US" sz="2400" b="1" dirty="0">
                <a:solidFill>
                  <a:schemeClr val="tx1"/>
                </a:solidFill>
                <a:latin typeface="+mj-ea"/>
                <a:ea typeface="+mj-ea"/>
              </a:rPr>
              <a:t>考试中东张西望,窥视他人试卷者；将答卷及有字迹的草稿纸移向邻座,为窥视者提供方便者。</a:t>
            </a:r>
            <a:endParaRPr lang="zh-CN" altLang="en-US" sz="2400" b="1" dirty="0">
              <a:solidFill>
                <a:schemeClr val="tx1"/>
              </a:solidFill>
              <a:latin typeface="+mj-ea"/>
              <a:ea typeface="+mj-ea"/>
            </a:endParaRPr>
          </a:p>
        </p:txBody>
      </p:sp>
      <p:sp>
        <p:nvSpPr>
          <p:cNvPr id="21" name="六边形 20"/>
          <p:cNvSpPr/>
          <p:nvPr/>
        </p:nvSpPr>
        <p:spPr>
          <a:xfrm>
            <a:off x="1527104" y="3932002"/>
            <a:ext cx="537008" cy="462938"/>
          </a:xfrm>
          <a:prstGeom prst="hexagon">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sz="1400" dirty="0"/>
              <a:t>03</a:t>
            </a:r>
            <a:endParaRPr lang="zh-CN" altLang="en-US" sz="1400" dirty="0"/>
          </a:p>
        </p:txBody>
      </p:sp>
      <p:sp>
        <p:nvSpPr>
          <p:cNvPr id="23" name="文本框 22"/>
          <p:cNvSpPr txBox="1"/>
          <p:nvPr/>
        </p:nvSpPr>
        <p:spPr>
          <a:xfrm>
            <a:off x="2115820" y="3609340"/>
            <a:ext cx="9462770" cy="1107440"/>
          </a:xfrm>
          <a:prstGeom prst="rect">
            <a:avLst/>
          </a:prstGeom>
          <a:solidFill>
            <a:schemeClr val="accent6">
              <a:lumMod val="40000"/>
              <a:lumOff val="60000"/>
            </a:schemeClr>
          </a:solidFill>
          <a:ln w="28575" cmpd="sng">
            <a:solidFill>
              <a:schemeClr val="accent1">
                <a:shade val="50000"/>
              </a:schemeClr>
            </a:solidFill>
            <a:prstDash val="sysDash"/>
          </a:ln>
        </p:spPr>
        <p:txBody>
          <a:bodyPr wrap="square" lIns="0" tIns="0" rIns="0" bIns="0" rtlCol="0">
            <a:spAutoFit/>
          </a:bodyPr>
          <a:lstStyle/>
          <a:p>
            <a:pPr marL="342900" indent="-342900">
              <a:buFont typeface="Wingdings" panose="05000000000000000000" charset="0"/>
              <a:buChar char="u"/>
            </a:pPr>
            <a:r>
              <a:rPr lang="zh-CN" altLang="en-US" sz="2400" b="1" dirty="0">
                <a:solidFill>
                  <a:srgbClr val="132B47"/>
                </a:solidFill>
                <a:latin typeface="+mj-ea"/>
                <a:ea typeface="+mj-ea"/>
              </a:rPr>
              <a:t>传借计算器或其它文具。</a:t>
            </a:r>
            <a:endParaRPr lang="zh-CN" altLang="en-US" sz="2400" b="1" dirty="0">
              <a:solidFill>
                <a:srgbClr val="132B47"/>
              </a:solidFill>
              <a:latin typeface="+mj-ea"/>
              <a:ea typeface="+mj-ea"/>
            </a:endParaRPr>
          </a:p>
          <a:p>
            <a:pPr marL="342900" indent="-342900">
              <a:buFont typeface="Wingdings" panose="05000000000000000000" charset="0"/>
              <a:buChar char="u"/>
            </a:pPr>
            <a:r>
              <a:rPr lang="zh-CN" altLang="en-US" sz="2400" b="1" dirty="0">
                <a:solidFill>
                  <a:srgbClr val="132B47"/>
                </a:solidFill>
                <a:latin typeface="+mj-ea"/>
                <a:ea typeface="+mj-ea"/>
              </a:rPr>
              <a:t>考试过程中询问与考试有关的内容。</a:t>
            </a:r>
            <a:endParaRPr lang="zh-CN" altLang="en-US" sz="2400" b="1" dirty="0">
              <a:solidFill>
                <a:srgbClr val="132B47"/>
              </a:solidFill>
              <a:latin typeface="+mj-ea"/>
              <a:ea typeface="+mj-ea"/>
            </a:endParaRPr>
          </a:p>
          <a:p>
            <a:pPr marL="342900" indent="-342900">
              <a:buFont typeface="Wingdings" panose="05000000000000000000" charset="0"/>
              <a:buChar char="u"/>
            </a:pPr>
            <a:r>
              <a:rPr lang="zh-CN" altLang="en-US" sz="2400" b="1" dirty="0">
                <a:solidFill>
                  <a:srgbClr val="132B47"/>
                </a:solidFill>
                <a:latin typeface="+mj-ea"/>
                <a:ea typeface="+mj-ea"/>
              </a:rPr>
              <a:t>将手机、电子阅览类工具等无线通讯工具带入考场。</a:t>
            </a:r>
            <a:endParaRPr lang="zh-CN" altLang="en-US" sz="2400" b="1" dirty="0">
              <a:solidFill>
                <a:srgbClr val="132B47"/>
              </a:solidFill>
              <a:latin typeface="+mj-ea"/>
              <a:ea typeface="+mj-ea"/>
            </a:endParaRPr>
          </a:p>
        </p:txBody>
      </p:sp>
      <p:sp>
        <p:nvSpPr>
          <p:cNvPr id="31" name="文本框 30"/>
          <p:cNvSpPr txBox="1"/>
          <p:nvPr/>
        </p:nvSpPr>
        <p:spPr>
          <a:xfrm>
            <a:off x="486410" y="1701165"/>
            <a:ext cx="871855" cy="3017677"/>
          </a:xfrm>
          <a:prstGeom prst="bevel">
            <a:avLst/>
          </a:prstGeom>
          <a:solidFill>
            <a:schemeClr val="accent1">
              <a:lumMod val="50000"/>
            </a:schemeClr>
          </a:solidFill>
        </p:spPr>
        <p:txBody>
          <a:bodyPr wrap="square" rtlCol="0">
            <a:spAutoFit/>
          </a:bodyPr>
          <a:lstStyle/>
          <a:p>
            <a:pPr algn="dist"/>
            <a:r>
              <a:rPr lang="zh-CN" altLang="en-US" sz="4400" b="1" dirty="0">
                <a:solidFill>
                  <a:schemeClr val="bg1"/>
                </a:solidFill>
                <a:latin typeface="+mj-ea"/>
                <a:ea typeface="+mj-ea"/>
              </a:rPr>
              <a:t>违</a:t>
            </a:r>
            <a:endParaRPr lang="zh-CN" altLang="en-US" sz="4400" b="1" dirty="0">
              <a:solidFill>
                <a:schemeClr val="bg1"/>
              </a:solidFill>
              <a:latin typeface="+mj-ea"/>
              <a:ea typeface="+mj-ea"/>
            </a:endParaRPr>
          </a:p>
          <a:p>
            <a:pPr algn="dist"/>
            <a:r>
              <a:rPr lang="zh-CN" altLang="en-US" sz="4400" b="1" dirty="0">
                <a:solidFill>
                  <a:schemeClr val="bg1"/>
                </a:solidFill>
                <a:latin typeface="+mj-ea"/>
                <a:ea typeface="+mj-ea"/>
              </a:rPr>
              <a:t>纪</a:t>
            </a:r>
            <a:endParaRPr lang="zh-CN" altLang="en-US" sz="4400" b="1" dirty="0">
              <a:solidFill>
                <a:schemeClr val="bg1"/>
              </a:solidFill>
              <a:latin typeface="+mj-ea"/>
              <a:ea typeface="+mj-ea"/>
            </a:endParaRPr>
          </a:p>
          <a:p>
            <a:pPr algn="dist"/>
            <a:r>
              <a:rPr lang="zh-CN" altLang="en-US" sz="4400" b="1" dirty="0">
                <a:solidFill>
                  <a:schemeClr val="bg1"/>
                </a:solidFill>
                <a:latin typeface="+mj-ea"/>
                <a:ea typeface="+mj-ea"/>
              </a:rPr>
              <a:t>认</a:t>
            </a:r>
            <a:endParaRPr lang="zh-CN" altLang="en-US" sz="4400" b="1" dirty="0">
              <a:solidFill>
                <a:schemeClr val="bg1"/>
              </a:solidFill>
              <a:latin typeface="+mj-ea"/>
              <a:ea typeface="+mj-ea"/>
            </a:endParaRPr>
          </a:p>
          <a:p>
            <a:pPr algn="dist"/>
            <a:r>
              <a:rPr lang="zh-CN" altLang="en-US" sz="4400" b="1" dirty="0">
                <a:solidFill>
                  <a:schemeClr val="bg1"/>
                </a:solidFill>
                <a:latin typeface="+mj-ea"/>
                <a:ea typeface="+mj-ea"/>
              </a:rPr>
              <a:t>定</a:t>
            </a:r>
            <a:endParaRPr lang="zh-CN" altLang="en-US" sz="4400" b="1" dirty="0">
              <a:solidFill>
                <a:schemeClr val="bg1"/>
              </a:solidFill>
              <a:latin typeface="+mj-ea"/>
              <a:ea typeface="+mj-ea"/>
            </a:endParaRPr>
          </a:p>
        </p:txBody>
      </p:sp>
      <p:sp>
        <p:nvSpPr>
          <p:cNvPr id="4" name="文本框 3"/>
          <p:cNvSpPr txBox="1"/>
          <p:nvPr/>
        </p:nvSpPr>
        <p:spPr>
          <a:xfrm>
            <a:off x="2077085" y="5007610"/>
            <a:ext cx="9507855" cy="1477010"/>
          </a:xfrm>
          <a:prstGeom prst="rect">
            <a:avLst/>
          </a:prstGeom>
          <a:solidFill>
            <a:schemeClr val="accent6">
              <a:lumMod val="40000"/>
              <a:lumOff val="60000"/>
            </a:schemeClr>
          </a:solidFill>
          <a:ln w="28575" cmpd="sng">
            <a:solidFill>
              <a:schemeClr val="accent1">
                <a:shade val="50000"/>
              </a:schemeClr>
            </a:solidFill>
            <a:prstDash val="sysDash"/>
          </a:ln>
        </p:spPr>
        <p:txBody>
          <a:bodyPr wrap="square" lIns="0" tIns="0" rIns="0" bIns="0" rtlCol="0">
            <a:spAutoFit/>
          </a:bodyPr>
          <a:p>
            <a:pPr marL="342900" indent="-342900">
              <a:buFont typeface="Wingdings" panose="05000000000000000000" charset="0"/>
              <a:buChar char="u"/>
            </a:pPr>
            <a:r>
              <a:rPr lang="zh-CN" altLang="en-US" sz="2400" b="1" dirty="0">
                <a:solidFill>
                  <a:srgbClr val="132B47"/>
                </a:solidFill>
                <a:latin typeface="+mj-ea"/>
                <a:ea typeface="+mj-ea"/>
              </a:rPr>
              <a:t>将试卷(含答题卡、答题纸等）、草稿纸等考试用纸带出考场。</a:t>
            </a:r>
            <a:endParaRPr lang="zh-CN" altLang="en-US" sz="2400" b="1" dirty="0">
              <a:solidFill>
                <a:srgbClr val="132B47"/>
              </a:solidFill>
              <a:latin typeface="+mj-ea"/>
              <a:ea typeface="+mj-ea"/>
            </a:endParaRPr>
          </a:p>
          <a:p>
            <a:pPr marL="342900" indent="-342900">
              <a:buFont typeface="Wingdings" panose="05000000000000000000" charset="0"/>
              <a:buChar char="u"/>
            </a:pPr>
            <a:r>
              <a:rPr lang="zh-CN" altLang="en-US" sz="2400" b="1" dirty="0">
                <a:solidFill>
                  <a:srgbClr val="132B47"/>
                </a:solidFill>
                <a:latin typeface="+mj-ea"/>
                <a:ea typeface="+mj-ea"/>
              </a:rPr>
              <a:t>在考试开始信号发出前答题或考试结束信号发出后继续答题。</a:t>
            </a:r>
            <a:endParaRPr lang="zh-CN" altLang="en-US" sz="2400" b="1" dirty="0">
              <a:solidFill>
                <a:srgbClr val="132B47"/>
              </a:solidFill>
              <a:latin typeface="+mj-ea"/>
              <a:ea typeface="+mj-ea"/>
            </a:endParaRPr>
          </a:p>
          <a:p>
            <a:pPr marL="342900" indent="-342900">
              <a:buFont typeface="Wingdings" panose="05000000000000000000" charset="0"/>
              <a:buChar char="u"/>
            </a:pPr>
            <a:r>
              <a:rPr lang="zh-CN" altLang="en-US" sz="2400" b="1" dirty="0">
                <a:solidFill>
                  <a:srgbClr val="132B47"/>
                </a:solidFill>
                <a:latin typeface="+mj-ea"/>
                <a:ea typeface="+mj-ea"/>
              </a:rPr>
              <a:t>在试卷规定以外的地方书写姓名、学号或者以其他方式在答卷上标记信息。</a:t>
            </a:r>
            <a:endParaRPr lang="zh-CN" altLang="en-US" sz="2400" b="1" dirty="0">
              <a:solidFill>
                <a:srgbClr val="132B47"/>
              </a:solidFill>
              <a:latin typeface="+mj-ea"/>
              <a:ea typeface="+mj-ea"/>
            </a:endParaRPr>
          </a:p>
        </p:txBody>
      </p:sp>
      <p:sp>
        <p:nvSpPr>
          <p:cNvPr id="12" name="六边形 11"/>
          <p:cNvSpPr/>
          <p:nvPr/>
        </p:nvSpPr>
        <p:spPr>
          <a:xfrm>
            <a:off x="1502974" y="5353981"/>
            <a:ext cx="537008" cy="462938"/>
          </a:xfrm>
          <a:prstGeom prst="hexagon">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r>
              <a:rPr lang="en-US" altLang="zh-CN" sz="1400" dirty="0"/>
              <a:t>04</a:t>
            </a:r>
            <a:endParaRPr lang="zh-CN" alt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entr" presetSubtype="0" accel="50000"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animScale>
                                      <p:cBhvr>
                                        <p:cTn id="7" dur="500" fill="hold">
                                          <p:stCondLst>
                                            <p:cond delay="0"/>
                                          </p:stCondLst>
                                        </p:cTn>
                                        <p:tgtEl>
                                          <p:spTgt spid="7"/>
                                        </p:tgtEl>
                                      </p:cBhvr>
                                      <p:from x="0" y="0"/>
                                      <p:to x="100000" y="100000"/>
                                    </p:animScale>
                                    <p:anim to="" calcmode="lin" valueType="num">
                                      <p:cBhvr>
                                        <p:cTn id="8" dur="500" fill="hold">
                                          <p:stCondLst>
                                            <p:cond delay="0"/>
                                          </p:stCondLst>
                                        </p:cTn>
                                        <p:tgtEl>
                                          <p:spTgt spid="7"/>
                                        </p:tgtEl>
                                        <p:attrNameLst>
                                          <p:attrName>ppt_y</p:attrName>
                                        </p:attrNameLst>
                                      </p:cBhvr>
                                      <p:tavLst>
                                        <p:tav tm="0">
                                          <p:val>
                                            <p:strVal val="#ppt_y-0.5"/>
                                          </p:val>
                                        </p:tav>
                                        <p:tav tm="100000">
                                          <p:val>
                                            <p:fltVal val="0.500278"/>
                                          </p:val>
                                        </p:tav>
                                      </p:tavLst>
                                    </p:anim>
                                    <p:animEffect filter="fade">
                                      <p:cBhvr>
                                        <p:cTn id="9" dur="500">
                                          <p:stCondLst>
                                            <p:cond delay="0"/>
                                          </p:stCondLst>
                                        </p:cTn>
                                        <p:tgtEl>
                                          <p:spTgt spid="7"/>
                                        </p:tgtEl>
                                      </p:cBhvr>
                                    </p:animEffect>
                                    <p:anim to="" calcmode="lin" valueType="num">
                                      <p:cBhvr>
                                        <p:cTn id="10" dur="500" fill="hold">
                                          <p:stCondLst>
                                            <p:cond delay="0"/>
                                          </p:stCondLst>
                                        </p:cTn>
                                        <p:tgtEl>
                                          <p:spTgt spid="7"/>
                                        </p:tgtEl>
                                        <p:attrNameLst>
                                          <p:attrName>ppt_x</p:attrName>
                                        </p:attrNameLst>
                                      </p:cBhvr>
                                      <p:tavLst>
                                        <p:tav tm="0">
                                          <p:val>
                                            <p:fltVal val="0.578"/>
                                          </p:val>
                                        </p:tav>
                                        <p:tav tm="100000">
                                          <p:val>
                                            <p:fltVal val="0.537797"/>
                                          </p:val>
                                        </p:tav>
                                      </p:tavLst>
                                    </p:anim>
                                  </p:childTnLst>
                                </p:cTn>
                              </p:par>
                            </p:childTnLst>
                          </p:cTn>
                        </p:par>
                      </p:childTnLst>
                    </p:cTn>
                  </p:par>
                  <p:par>
                    <p:cTn id="11" fill="hold">
                      <p:stCondLst>
                        <p:cond delay="indefinite"/>
                      </p:stCondLst>
                      <p:childTnLst>
                        <p:par>
                          <p:cTn id="12" fill="hold">
                            <p:stCondLst>
                              <p:cond delay="0"/>
                            </p:stCondLst>
                            <p:childTnLst>
                              <p:par>
                                <p:cTn id="13" presetID="0" presetClass="entr" presetSubtype="0" accel="50000" fill="hold" grpId="1" nodeType="clickEffect">
                                  <p:stCondLst>
                                    <p:cond delay="0"/>
                                  </p:stCondLst>
                                  <p:childTnLst>
                                    <p:set>
                                      <p:cBhvr>
                                        <p:cTn id="14" dur="1" fill="hold">
                                          <p:stCondLst>
                                            <p:cond delay="0"/>
                                          </p:stCondLst>
                                        </p:cTn>
                                        <p:tgtEl>
                                          <p:spTgt spid="10"/>
                                        </p:tgtEl>
                                        <p:attrNameLst>
                                          <p:attrName>style.visibility</p:attrName>
                                        </p:attrNameLst>
                                      </p:cBhvr>
                                      <p:to>
                                        <p:strVal val="visible"/>
                                      </p:to>
                                    </p:set>
                                    <p:animScale>
                                      <p:cBhvr>
                                        <p:cTn id="15" dur="500" fill="hold">
                                          <p:stCondLst>
                                            <p:cond delay="0"/>
                                          </p:stCondLst>
                                        </p:cTn>
                                        <p:tgtEl>
                                          <p:spTgt spid="10"/>
                                        </p:tgtEl>
                                      </p:cBhvr>
                                      <p:from x="0" y="0"/>
                                      <p:to x="100000" y="100000"/>
                                    </p:animScale>
                                    <p:anim to="" calcmode="lin" valueType="num">
                                      <p:cBhvr>
                                        <p:cTn id="16" dur="500" fill="hold">
                                          <p:stCondLst>
                                            <p:cond delay="0"/>
                                          </p:stCondLst>
                                        </p:cTn>
                                        <p:tgtEl>
                                          <p:spTgt spid="10"/>
                                        </p:tgtEl>
                                        <p:attrNameLst>
                                          <p:attrName>ppt_y</p:attrName>
                                        </p:attrNameLst>
                                      </p:cBhvr>
                                      <p:tavLst>
                                        <p:tav tm="0">
                                          <p:val>
                                            <p:strVal val="#ppt_y-0.5"/>
                                          </p:val>
                                        </p:tav>
                                        <p:tav tm="100000">
                                          <p:val>
                                            <p:fltVal val="0.500278"/>
                                          </p:val>
                                        </p:tav>
                                      </p:tavLst>
                                    </p:anim>
                                    <p:animEffect filter="fade">
                                      <p:cBhvr>
                                        <p:cTn id="17" dur="500">
                                          <p:stCondLst>
                                            <p:cond delay="0"/>
                                          </p:stCondLst>
                                        </p:cTn>
                                        <p:tgtEl>
                                          <p:spTgt spid="10"/>
                                        </p:tgtEl>
                                      </p:cBhvr>
                                    </p:animEffect>
                                    <p:anim to="" calcmode="lin" valueType="num">
                                      <p:cBhvr>
                                        <p:cTn id="18" dur="500" fill="hold">
                                          <p:stCondLst>
                                            <p:cond delay="0"/>
                                          </p:stCondLst>
                                        </p:cTn>
                                        <p:tgtEl>
                                          <p:spTgt spid="10"/>
                                        </p:tgtEl>
                                        <p:attrNameLst>
                                          <p:attrName>ppt_x</p:attrName>
                                        </p:attrNameLst>
                                      </p:cBhvr>
                                      <p:tavLst>
                                        <p:tav tm="0">
                                          <p:val>
                                            <p:fltVal val="0.578"/>
                                          </p:val>
                                        </p:tav>
                                        <p:tav tm="100000">
                                          <p:val>
                                            <p:fltVal val="0.561875"/>
                                          </p:val>
                                        </p:tav>
                                      </p:tavLst>
                                    </p:anim>
                                  </p:childTnLst>
                                </p:cTn>
                              </p:par>
                              <p:par>
                                <p:cTn id="19" presetID="35" presetClass="path" presetSubtype="0" accel="50000" decel="50000" fill="hold" grpId="2" nodeType="withEffect">
                                  <p:stCondLst>
                                    <p:cond delay="0"/>
                                  </p:stCondLst>
                                  <p:childTnLst>
                                    <p:anim calcmode="lin" valueType="num">
                                      <p:cBhvr additive="base">
                                        <p:cTn id="20" dur="500" fill="hold">
                                          <p:stCondLst>
                                            <p:cond delay="0"/>
                                          </p:stCondLst>
                                        </p:cTn>
                                        <p:tgtEl>
                                          <p:spTgt spid="7"/>
                                        </p:tgtEl>
                                        <p:attrNameLst>
                                          <p:attrName>ppt_x</p:attrName>
                                        </p:attrNameLst>
                                      </p:cBhvr>
                                      <p:tavLst>
                                        <p:tav tm="0">
                                          <p:val>
                                            <p:strVal val="ppt_x"/>
                                          </p:val>
                                        </p:tav>
                                        <p:tav tm="100000">
                                          <p:val>
                                            <p:fltVal val="0.14647"/>
                                          </p:val>
                                        </p:tav>
                                      </p:tavLst>
                                    </p:anim>
                                    <p:anim calcmode="lin" valueType="num">
                                      <p:cBhvr additive="base">
                                        <p:cTn id="21" dur="500" fill="hold">
                                          <p:stCondLst>
                                            <p:cond delay="0"/>
                                          </p:stCondLst>
                                        </p:cTn>
                                        <p:tgtEl>
                                          <p:spTgt spid="7"/>
                                        </p:tgtEl>
                                        <p:attrNameLst>
                                          <p:attrName>ppt_y</p:attrName>
                                        </p:attrNameLst>
                                      </p:cBhvr>
                                      <p:tavLst>
                                        <p:tav tm="0">
                                          <p:val>
                                            <p:strVal val="ppt_y"/>
                                          </p:val>
                                        </p:tav>
                                        <p:tav tm="100000">
                                          <p:val>
                                            <p:fltVal val="0.500493"/>
                                          </p:val>
                                        </p:tav>
                                      </p:tavLst>
                                    </p:anim>
                                    <p:anim calcmode="lin" valueType="num">
                                      <p:cBhvr additive="base">
                                        <p:cTn id="22" dur="500" fill="hold">
                                          <p:stCondLst>
                                            <p:cond delay="0"/>
                                          </p:stCondLst>
                                        </p:cTn>
                                        <p:tgtEl>
                                          <p:spTgt spid="7"/>
                                        </p:tgtEl>
                                        <p:attrNameLst>
                                          <p:attrName>ppt_w</p:attrName>
                                        </p:attrNameLst>
                                      </p:cBhvr>
                                      <p:tavLst>
                                        <p:tav tm="0">
                                          <p:val>
                                            <p:strVal val="ppt_w"/>
                                          </p:val>
                                        </p:tav>
                                        <p:tav tm="100000">
                                          <p:val>
                                            <p:strVal val="#ppt_w"/>
                                          </p:val>
                                        </p:tav>
                                      </p:tavLst>
                                    </p:anim>
                                    <p:anim calcmode="lin" valueType="num">
                                      <p:cBhvr additive="base">
                                        <p:cTn id="23" dur="500" fill="hold">
                                          <p:stCondLst>
                                            <p:cond delay="0"/>
                                          </p:stCondLst>
                                        </p:cTn>
                                        <p:tgtEl>
                                          <p:spTgt spid="7"/>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0" presetClass="entr" presetSubtype="0" accel="50000" fill="hold" grpId="1" nodeType="clickEffect">
                                  <p:stCondLst>
                                    <p:cond delay="0"/>
                                  </p:stCondLst>
                                  <p:childTnLst>
                                    <p:set>
                                      <p:cBhvr>
                                        <p:cTn id="27" dur="1" fill="hold">
                                          <p:stCondLst>
                                            <p:cond delay="0"/>
                                          </p:stCondLst>
                                        </p:cTn>
                                        <p:tgtEl>
                                          <p:spTgt spid="18"/>
                                        </p:tgtEl>
                                        <p:attrNameLst>
                                          <p:attrName>style.visibility</p:attrName>
                                        </p:attrNameLst>
                                      </p:cBhvr>
                                      <p:to>
                                        <p:strVal val="visible"/>
                                      </p:to>
                                    </p:set>
                                    <p:animScale>
                                      <p:cBhvr>
                                        <p:cTn id="28" dur="500" fill="hold">
                                          <p:stCondLst>
                                            <p:cond delay="0"/>
                                          </p:stCondLst>
                                        </p:cTn>
                                        <p:tgtEl>
                                          <p:spTgt spid="18"/>
                                        </p:tgtEl>
                                      </p:cBhvr>
                                      <p:from x="0" y="0"/>
                                      <p:to x="100000" y="100000"/>
                                    </p:animScale>
                                    <p:anim to="" calcmode="lin" valueType="num">
                                      <p:cBhvr>
                                        <p:cTn id="29" dur="500" fill="hold">
                                          <p:stCondLst>
                                            <p:cond delay="0"/>
                                          </p:stCondLst>
                                        </p:cTn>
                                        <p:tgtEl>
                                          <p:spTgt spid="18"/>
                                        </p:tgtEl>
                                        <p:attrNameLst>
                                          <p:attrName>ppt_y</p:attrName>
                                        </p:attrNameLst>
                                      </p:cBhvr>
                                      <p:tavLst>
                                        <p:tav tm="0">
                                          <p:val>
                                            <p:strVal val="#ppt_y-0.5"/>
                                          </p:val>
                                        </p:tav>
                                        <p:tav tm="100000">
                                          <p:val>
                                            <p:fltVal val="0.626989"/>
                                          </p:val>
                                        </p:tav>
                                      </p:tavLst>
                                    </p:anim>
                                    <p:animEffect filter="fade">
                                      <p:cBhvr>
                                        <p:cTn id="30" dur="500">
                                          <p:stCondLst>
                                            <p:cond delay="0"/>
                                          </p:stCondLst>
                                        </p:cTn>
                                        <p:tgtEl>
                                          <p:spTgt spid="18"/>
                                        </p:tgtEl>
                                      </p:cBhvr>
                                    </p:animEffect>
                                    <p:anim to="" calcmode="lin" valueType="num">
                                      <p:cBhvr>
                                        <p:cTn id="31" dur="500" fill="hold">
                                          <p:stCondLst>
                                            <p:cond delay="0"/>
                                          </p:stCondLst>
                                        </p:cTn>
                                        <p:tgtEl>
                                          <p:spTgt spid="18"/>
                                        </p:tgtEl>
                                        <p:attrNameLst>
                                          <p:attrName>ppt_x</p:attrName>
                                        </p:attrNameLst>
                                      </p:cBhvr>
                                      <p:tavLst>
                                        <p:tav tm="0">
                                          <p:val>
                                            <p:fltVal val="0.578"/>
                                          </p:val>
                                        </p:tav>
                                        <p:tav tm="100000">
                                          <p:val>
                                            <p:fltVal val="0.148554"/>
                                          </p:val>
                                        </p:tav>
                                      </p:tavLst>
                                    </p:anim>
                                  </p:childTnLst>
                                </p:cTn>
                              </p:par>
                              <p:par>
                                <p:cTn id="32" presetID="35" presetClass="path" presetSubtype="0" accel="50000" decel="50000" fill="hold" grpId="3" nodeType="withEffect">
                                  <p:stCondLst>
                                    <p:cond delay="0"/>
                                  </p:stCondLst>
                                  <p:childTnLst>
                                    <p:anim calcmode="lin" valueType="num">
                                      <p:cBhvr additive="base">
                                        <p:cTn id="33" dur="500" fill="hold">
                                          <p:stCondLst>
                                            <p:cond delay="0"/>
                                          </p:stCondLst>
                                        </p:cTn>
                                        <p:tgtEl>
                                          <p:spTgt spid="7"/>
                                        </p:tgtEl>
                                        <p:attrNameLst>
                                          <p:attrName>ppt_x</p:attrName>
                                        </p:attrNameLst>
                                      </p:cBhvr>
                                      <p:tavLst>
                                        <p:tav tm="0">
                                          <p:val>
                                            <p:strVal val="ppt_x"/>
                                          </p:val>
                                        </p:tav>
                                        <p:tav tm="100000">
                                          <p:val>
                                            <p:fltVal val="0.14647"/>
                                          </p:val>
                                        </p:tav>
                                      </p:tavLst>
                                    </p:anim>
                                    <p:anim calcmode="lin" valueType="num">
                                      <p:cBhvr additive="base">
                                        <p:cTn id="34" dur="500" fill="hold">
                                          <p:stCondLst>
                                            <p:cond delay="0"/>
                                          </p:stCondLst>
                                        </p:cTn>
                                        <p:tgtEl>
                                          <p:spTgt spid="7"/>
                                        </p:tgtEl>
                                        <p:attrNameLst>
                                          <p:attrName>ppt_y</p:attrName>
                                        </p:attrNameLst>
                                      </p:cBhvr>
                                      <p:tavLst>
                                        <p:tav tm="0">
                                          <p:val>
                                            <p:strVal val="ppt_y"/>
                                          </p:val>
                                        </p:tav>
                                        <p:tav tm="100000">
                                          <p:val>
                                            <p:fltVal val="0.422854"/>
                                          </p:val>
                                        </p:tav>
                                      </p:tavLst>
                                    </p:anim>
                                    <p:anim calcmode="lin" valueType="num">
                                      <p:cBhvr additive="base">
                                        <p:cTn id="35" dur="500" fill="hold">
                                          <p:stCondLst>
                                            <p:cond delay="0"/>
                                          </p:stCondLst>
                                        </p:cTn>
                                        <p:tgtEl>
                                          <p:spTgt spid="7"/>
                                        </p:tgtEl>
                                        <p:attrNameLst>
                                          <p:attrName>ppt_w</p:attrName>
                                        </p:attrNameLst>
                                      </p:cBhvr>
                                      <p:tavLst>
                                        <p:tav tm="0">
                                          <p:val>
                                            <p:strVal val="ppt_w"/>
                                          </p:val>
                                        </p:tav>
                                        <p:tav tm="100000">
                                          <p:val>
                                            <p:strVal val="#ppt_w"/>
                                          </p:val>
                                        </p:tav>
                                      </p:tavLst>
                                    </p:anim>
                                    <p:anim calcmode="lin" valueType="num">
                                      <p:cBhvr additive="base">
                                        <p:cTn id="36" dur="500" fill="hold">
                                          <p:stCondLst>
                                            <p:cond delay="0"/>
                                          </p:stCondLst>
                                        </p:cTn>
                                        <p:tgtEl>
                                          <p:spTgt spid="7"/>
                                        </p:tgtEl>
                                        <p:attrNameLst>
                                          <p:attrName>ppt_h</p:attrName>
                                        </p:attrNameLst>
                                      </p:cBhvr>
                                      <p:tavLst>
                                        <p:tav tm="0">
                                          <p:val>
                                            <p:strVal val="ppt_h"/>
                                          </p:val>
                                        </p:tav>
                                        <p:tav tm="100000">
                                          <p:val>
                                            <p:strVal val="#ppt_h"/>
                                          </p:val>
                                        </p:tav>
                                      </p:tavLst>
                                    </p:anim>
                                  </p:childTnLst>
                                </p:cTn>
                              </p:par>
                              <p:par>
                                <p:cTn id="37" presetID="35" presetClass="path" presetSubtype="0" accel="50000" decel="50000" fill="hold" grpId="2" nodeType="withEffect">
                                  <p:stCondLst>
                                    <p:cond delay="0"/>
                                  </p:stCondLst>
                                  <p:childTnLst>
                                    <p:anim calcmode="lin" valueType="num">
                                      <p:cBhvr additive="base">
                                        <p:cTn id="38" dur="500" fill="hold">
                                          <p:stCondLst>
                                            <p:cond delay="0"/>
                                          </p:stCondLst>
                                        </p:cTn>
                                        <p:tgtEl>
                                          <p:spTgt spid="10"/>
                                        </p:tgtEl>
                                        <p:attrNameLst>
                                          <p:attrName>ppt_x</p:attrName>
                                        </p:attrNameLst>
                                      </p:cBhvr>
                                      <p:tavLst>
                                        <p:tav tm="0">
                                          <p:val>
                                            <p:strVal val="ppt_x"/>
                                          </p:val>
                                        </p:tav>
                                        <p:tav tm="100000">
                                          <p:val>
                                            <p:fltVal val="0.561875"/>
                                          </p:val>
                                        </p:tav>
                                      </p:tavLst>
                                    </p:anim>
                                    <p:anim calcmode="lin" valueType="num">
                                      <p:cBhvr additive="base">
                                        <p:cTn id="39" dur="500" fill="hold">
                                          <p:stCondLst>
                                            <p:cond delay="0"/>
                                          </p:stCondLst>
                                        </p:cTn>
                                        <p:tgtEl>
                                          <p:spTgt spid="10"/>
                                        </p:tgtEl>
                                        <p:attrNameLst>
                                          <p:attrName>ppt_y</p:attrName>
                                        </p:attrNameLst>
                                      </p:cBhvr>
                                      <p:tavLst>
                                        <p:tav tm="0">
                                          <p:val>
                                            <p:strVal val="ppt_y"/>
                                          </p:val>
                                        </p:tav>
                                        <p:tav tm="100000">
                                          <p:val>
                                            <p:fltVal val="0.422639"/>
                                          </p:val>
                                        </p:tav>
                                      </p:tavLst>
                                    </p:anim>
                                    <p:anim calcmode="lin" valueType="num">
                                      <p:cBhvr additive="base">
                                        <p:cTn id="40" dur="500" fill="hold">
                                          <p:stCondLst>
                                            <p:cond delay="0"/>
                                          </p:stCondLst>
                                        </p:cTn>
                                        <p:tgtEl>
                                          <p:spTgt spid="10"/>
                                        </p:tgtEl>
                                        <p:attrNameLst>
                                          <p:attrName>ppt_w</p:attrName>
                                        </p:attrNameLst>
                                      </p:cBhvr>
                                      <p:tavLst>
                                        <p:tav tm="0">
                                          <p:val>
                                            <p:strVal val="ppt_w"/>
                                          </p:val>
                                        </p:tav>
                                        <p:tav tm="100000">
                                          <p:val>
                                            <p:strVal val="#ppt_w"/>
                                          </p:val>
                                        </p:tav>
                                      </p:tavLst>
                                    </p:anim>
                                    <p:anim calcmode="lin" valueType="num">
                                      <p:cBhvr additive="base">
                                        <p:cTn id="41" dur="500" fill="hold">
                                          <p:stCondLst>
                                            <p:cond delay="0"/>
                                          </p:stCondLst>
                                        </p:cTn>
                                        <p:tgtEl>
                                          <p:spTgt spid="10"/>
                                        </p:tgtEl>
                                        <p:attrNameLst>
                                          <p:attrName>ppt_h</p:attrName>
                                        </p:attrNameLst>
                                      </p:cBhvr>
                                      <p:tavLst>
                                        <p:tav tm="0">
                                          <p:val>
                                            <p:strVal val="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0" presetClass="entr" presetSubtype="0" accel="50000" fill="hold" grpId="1" nodeType="clickEffect">
                                  <p:stCondLst>
                                    <p:cond delay="0"/>
                                  </p:stCondLst>
                                  <p:childTnLst>
                                    <p:set>
                                      <p:cBhvr>
                                        <p:cTn id="45" dur="1" fill="hold">
                                          <p:stCondLst>
                                            <p:cond delay="0"/>
                                          </p:stCondLst>
                                        </p:cTn>
                                        <p:tgtEl>
                                          <p:spTgt spid="20"/>
                                        </p:tgtEl>
                                        <p:attrNameLst>
                                          <p:attrName>style.visibility</p:attrName>
                                        </p:attrNameLst>
                                      </p:cBhvr>
                                      <p:to>
                                        <p:strVal val="visible"/>
                                      </p:to>
                                    </p:set>
                                    <p:animScale>
                                      <p:cBhvr>
                                        <p:cTn id="46" dur="500" fill="hold">
                                          <p:stCondLst>
                                            <p:cond delay="0"/>
                                          </p:stCondLst>
                                        </p:cTn>
                                        <p:tgtEl>
                                          <p:spTgt spid="20"/>
                                        </p:tgtEl>
                                      </p:cBhvr>
                                      <p:from x="0" y="0"/>
                                      <p:to x="100000" y="100000"/>
                                    </p:animScale>
                                    <p:anim to="" calcmode="lin" valueType="num">
                                      <p:cBhvr>
                                        <p:cTn id="47" dur="500" fill="hold">
                                          <p:stCondLst>
                                            <p:cond delay="0"/>
                                          </p:stCondLst>
                                        </p:cTn>
                                        <p:tgtEl>
                                          <p:spTgt spid="20"/>
                                        </p:tgtEl>
                                        <p:attrNameLst>
                                          <p:attrName>ppt_y</p:attrName>
                                        </p:attrNameLst>
                                      </p:cBhvr>
                                      <p:tavLst>
                                        <p:tav tm="0">
                                          <p:val>
                                            <p:strVal val="#ppt_y-0.5"/>
                                          </p:val>
                                        </p:tav>
                                        <p:tav tm="100000">
                                          <p:val>
                                            <p:fltVal val="0.596806"/>
                                          </p:val>
                                        </p:tav>
                                      </p:tavLst>
                                    </p:anim>
                                    <p:animEffect filter="fade">
                                      <p:cBhvr>
                                        <p:cTn id="48" dur="500">
                                          <p:stCondLst>
                                            <p:cond delay="0"/>
                                          </p:stCondLst>
                                        </p:cTn>
                                        <p:tgtEl>
                                          <p:spTgt spid="20"/>
                                        </p:tgtEl>
                                      </p:cBhvr>
                                    </p:animEffect>
                                    <p:anim to="" calcmode="lin" valueType="num">
                                      <p:cBhvr>
                                        <p:cTn id="49" dur="500" fill="hold">
                                          <p:stCondLst>
                                            <p:cond delay="0"/>
                                          </p:stCondLst>
                                        </p:cTn>
                                        <p:tgtEl>
                                          <p:spTgt spid="20"/>
                                        </p:tgtEl>
                                        <p:attrNameLst>
                                          <p:attrName>ppt_x</p:attrName>
                                        </p:attrNameLst>
                                      </p:cBhvr>
                                      <p:tavLst>
                                        <p:tav tm="0">
                                          <p:val>
                                            <p:fltVal val="0.578"/>
                                          </p:val>
                                        </p:tav>
                                        <p:tav tm="100000">
                                          <p:val>
                                            <p:fltVal val="0.560365"/>
                                          </p:val>
                                        </p:tav>
                                      </p:tavLst>
                                    </p:anim>
                                  </p:childTnLst>
                                </p:cTn>
                              </p:par>
                              <p:par>
                                <p:cTn id="50" presetID="35" presetClass="path" presetSubtype="0" accel="50000" decel="50000" fill="hold" grpId="4" nodeType="withEffect">
                                  <p:stCondLst>
                                    <p:cond delay="0"/>
                                  </p:stCondLst>
                                  <p:childTnLst>
                                    <p:anim calcmode="lin" valueType="num">
                                      <p:cBhvr additive="base">
                                        <p:cTn id="51" dur="500" fill="hold">
                                          <p:stCondLst>
                                            <p:cond delay="0"/>
                                          </p:stCondLst>
                                        </p:cTn>
                                        <p:tgtEl>
                                          <p:spTgt spid="7"/>
                                        </p:tgtEl>
                                        <p:attrNameLst>
                                          <p:attrName>ppt_x</p:attrName>
                                        </p:attrNameLst>
                                      </p:cBhvr>
                                      <p:tavLst>
                                        <p:tav tm="0">
                                          <p:val>
                                            <p:strVal val="ppt_x"/>
                                          </p:val>
                                        </p:tav>
                                        <p:tav tm="100000">
                                          <p:val>
                                            <p:fltVal val="0.146262"/>
                                          </p:val>
                                        </p:tav>
                                      </p:tavLst>
                                    </p:anim>
                                    <p:anim calcmode="lin" valueType="num">
                                      <p:cBhvr additive="base">
                                        <p:cTn id="52" dur="500" fill="hold">
                                          <p:stCondLst>
                                            <p:cond delay="0"/>
                                          </p:stCondLst>
                                        </p:cTn>
                                        <p:tgtEl>
                                          <p:spTgt spid="7"/>
                                        </p:tgtEl>
                                        <p:attrNameLst>
                                          <p:attrName>ppt_y</p:attrName>
                                        </p:attrNameLst>
                                      </p:cBhvr>
                                      <p:tavLst>
                                        <p:tav tm="0">
                                          <p:val>
                                            <p:strVal val="ppt_y"/>
                                          </p:val>
                                        </p:tav>
                                        <p:tav tm="100000">
                                          <p:val>
                                            <p:fltVal val="0.37702"/>
                                          </p:val>
                                        </p:tav>
                                      </p:tavLst>
                                    </p:anim>
                                    <p:anim calcmode="lin" valueType="num">
                                      <p:cBhvr additive="base">
                                        <p:cTn id="53" dur="500" fill="hold">
                                          <p:stCondLst>
                                            <p:cond delay="0"/>
                                          </p:stCondLst>
                                        </p:cTn>
                                        <p:tgtEl>
                                          <p:spTgt spid="7"/>
                                        </p:tgtEl>
                                        <p:attrNameLst>
                                          <p:attrName>ppt_w</p:attrName>
                                        </p:attrNameLst>
                                      </p:cBhvr>
                                      <p:tavLst>
                                        <p:tav tm="0">
                                          <p:val>
                                            <p:strVal val="ppt_w"/>
                                          </p:val>
                                        </p:tav>
                                        <p:tav tm="100000">
                                          <p:val>
                                            <p:strVal val="#ppt_w"/>
                                          </p:val>
                                        </p:tav>
                                      </p:tavLst>
                                    </p:anim>
                                    <p:anim calcmode="lin" valueType="num">
                                      <p:cBhvr additive="base">
                                        <p:cTn id="54" dur="500" fill="hold">
                                          <p:stCondLst>
                                            <p:cond delay="0"/>
                                          </p:stCondLst>
                                        </p:cTn>
                                        <p:tgtEl>
                                          <p:spTgt spid="7"/>
                                        </p:tgtEl>
                                        <p:attrNameLst>
                                          <p:attrName>ppt_h</p:attrName>
                                        </p:attrNameLst>
                                      </p:cBhvr>
                                      <p:tavLst>
                                        <p:tav tm="0">
                                          <p:val>
                                            <p:strVal val="ppt_h"/>
                                          </p:val>
                                        </p:tav>
                                        <p:tav tm="100000">
                                          <p:val>
                                            <p:strVal val="#ppt_h"/>
                                          </p:val>
                                        </p:tav>
                                      </p:tavLst>
                                    </p:anim>
                                  </p:childTnLst>
                                </p:cTn>
                              </p:par>
                              <p:par>
                                <p:cTn id="55" presetID="35" presetClass="path" presetSubtype="0" accel="50000" decel="50000" fill="hold" grpId="3" nodeType="withEffect">
                                  <p:stCondLst>
                                    <p:cond delay="0"/>
                                  </p:stCondLst>
                                  <p:childTnLst>
                                    <p:anim calcmode="lin" valueType="num">
                                      <p:cBhvr additive="base">
                                        <p:cTn id="56" dur="500" fill="hold">
                                          <p:stCondLst>
                                            <p:cond delay="0"/>
                                          </p:stCondLst>
                                        </p:cTn>
                                        <p:tgtEl>
                                          <p:spTgt spid="10"/>
                                        </p:tgtEl>
                                        <p:attrNameLst>
                                          <p:attrName>ppt_x</p:attrName>
                                        </p:attrNameLst>
                                      </p:cBhvr>
                                      <p:tavLst>
                                        <p:tav tm="0">
                                          <p:val>
                                            <p:strVal val="ppt_x"/>
                                          </p:val>
                                        </p:tav>
                                        <p:tav tm="100000">
                                          <p:val>
                                            <p:fltVal val="0.561667"/>
                                          </p:val>
                                        </p:tav>
                                      </p:tavLst>
                                    </p:anim>
                                    <p:anim calcmode="lin" valueType="num">
                                      <p:cBhvr additive="base">
                                        <p:cTn id="57" dur="500" fill="hold">
                                          <p:stCondLst>
                                            <p:cond delay="0"/>
                                          </p:stCondLst>
                                        </p:cTn>
                                        <p:tgtEl>
                                          <p:spTgt spid="10"/>
                                        </p:tgtEl>
                                        <p:attrNameLst>
                                          <p:attrName>ppt_y</p:attrName>
                                        </p:attrNameLst>
                                      </p:cBhvr>
                                      <p:tavLst>
                                        <p:tav tm="0">
                                          <p:val>
                                            <p:strVal val="ppt_y"/>
                                          </p:val>
                                        </p:tav>
                                        <p:tav tm="100000">
                                          <p:val>
                                            <p:fltVal val="0.376806"/>
                                          </p:val>
                                        </p:tav>
                                      </p:tavLst>
                                    </p:anim>
                                    <p:anim calcmode="lin" valueType="num">
                                      <p:cBhvr additive="base">
                                        <p:cTn id="58" dur="500" fill="hold">
                                          <p:stCondLst>
                                            <p:cond delay="0"/>
                                          </p:stCondLst>
                                        </p:cTn>
                                        <p:tgtEl>
                                          <p:spTgt spid="10"/>
                                        </p:tgtEl>
                                        <p:attrNameLst>
                                          <p:attrName>ppt_w</p:attrName>
                                        </p:attrNameLst>
                                      </p:cBhvr>
                                      <p:tavLst>
                                        <p:tav tm="0">
                                          <p:val>
                                            <p:strVal val="ppt_w"/>
                                          </p:val>
                                        </p:tav>
                                        <p:tav tm="100000">
                                          <p:val>
                                            <p:strVal val="#ppt_w"/>
                                          </p:val>
                                        </p:tav>
                                      </p:tavLst>
                                    </p:anim>
                                    <p:anim calcmode="lin" valueType="num">
                                      <p:cBhvr additive="base">
                                        <p:cTn id="59" dur="500" fill="hold">
                                          <p:stCondLst>
                                            <p:cond delay="0"/>
                                          </p:stCondLst>
                                        </p:cTn>
                                        <p:tgtEl>
                                          <p:spTgt spid="10"/>
                                        </p:tgtEl>
                                        <p:attrNameLst>
                                          <p:attrName>ppt_h</p:attrName>
                                        </p:attrNameLst>
                                      </p:cBhvr>
                                      <p:tavLst>
                                        <p:tav tm="0">
                                          <p:val>
                                            <p:strVal val="ppt_h"/>
                                          </p:val>
                                        </p:tav>
                                        <p:tav tm="100000">
                                          <p:val>
                                            <p:strVal val="#ppt_h"/>
                                          </p:val>
                                        </p:tav>
                                      </p:tavLst>
                                    </p:anim>
                                  </p:childTnLst>
                                </p:cTn>
                              </p:par>
                              <p:par>
                                <p:cTn id="60" presetID="35" presetClass="path" presetSubtype="0" accel="50000" decel="50000" fill="hold" grpId="2" nodeType="withEffect">
                                  <p:stCondLst>
                                    <p:cond delay="0"/>
                                  </p:stCondLst>
                                  <p:childTnLst>
                                    <p:anim calcmode="lin" valueType="num">
                                      <p:cBhvr additive="base">
                                        <p:cTn id="61" dur="500" fill="hold">
                                          <p:stCondLst>
                                            <p:cond delay="0"/>
                                          </p:stCondLst>
                                        </p:cTn>
                                        <p:tgtEl>
                                          <p:spTgt spid="18"/>
                                        </p:tgtEl>
                                        <p:attrNameLst>
                                          <p:attrName>ppt_x</p:attrName>
                                        </p:attrNameLst>
                                      </p:cBhvr>
                                      <p:tavLst>
                                        <p:tav tm="0">
                                          <p:val>
                                            <p:strVal val="ppt_x"/>
                                          </p:val>
                                        </p:tav>
                                        <p:tav tm="100000">
                                          <p:val>
                                            <p:fltVal val="0.148345"/>
                                          </p:val>
                                        </p:tav>
                                      </p:tavLst>
                                    </p:anim>
                                    <p:anim calcmode="lin" valueType="num">
                                      <p:cBhvr additive="base">
                                        <p:cTn id="62" dur="500" fill="hold">
                                          <p:stCondLst>
                                            <p:cond delay="0"/>
                                          </p:stCondLst>
                                        </p:cTn>
                                        <p:tgtEl>
                                          <p:spTgt spid="18"/>
                                        </p:tgtEl>
                                        <p:attrNameLst>
                                          <p:attrName>ppt_y</p:attrName>
                                        </p:attrNameLst>
                                      </p:cBhvr>
                                      <p:tavLst>
                                        <p:tav tm="0">
                                          <p:val>
                                            <p:strVal val="ppt_y"/>
                                          </p:val>
                                        </p:tav>
                                        <p:tav tm="100000">
                                          <p:val>
                                            <p:fltVal val="0.581156"/>
                                          </p:val>
                                        </p:tav>
                                      </p:tavLst>
                                    </p:anim>
                                    <p:anim calcmode="lin" valueType="num">
                                      <p:cBhvr additive="base">
                                        <p:cTn id="63" dur="500" fill="hold">
                                          <p:stCondLst>
                                            <p:cond delay="0"/>
                                          </p:stCondLst>
                                        </p:cTn>
                                        <p:tgtEl>
                                          <p:spTgt spid="18"/>
                                        </p:tgtEl>
                                        <p:attrNameLst>
                                          <p:attrName>ppt_w</p:attrName>
                                        </p:attrNameLst>
                                      </p:cBhvr>
                                      <p:tavLst>
                                        <p:tav tm="0">
                                          <p:val>
                                            <p:strVal val="ppt_w"/>
                                          </p:val>
                                        </p:tav>
                                        <p:tav tm="100000">
                                          <p:val>
                                            <p:strVal val="#ppt_w"/>
                                          </p:val>
                                        </p:tav>
                                      </p:tavLst>
                                    </p:anim>
                                    <p:anim calcmode="lin" valueType="num">
                                      <p:cBhvr additive="base">
                                        <p:cTn id="64" dur="500" fill="hold">
                                          <p:stCondLst>
                                            <p:cond delay="0"/>
                                          </p:stCondLst>
                                        </p:cTn>
                                        <p:tgtEl>
                                          <p:spTgt spid="18"/>
                                        </p:tgtEl>
                                        <p:attrNameLst>
                                          <p:attrName>ppt_h</p:attrName>
                                        </p:attrNameLst>
                                      </p:cBhvr>
                                      <p:tavLst>
                                        <p:tav tm="0">
                                          <p:val>
                                            <p:strVal val="ppt_h"/>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0" presetClass="entr" presetSubtype="0" accel="50000" fill="hold" grpId="1" nodeType="clickEffect">
                                  <p:stCondLst>
                                    <p:cond delay="0"/>
                                  </p:stCondLst>
                                  <p:childTnLst>
                                    <p:set>
                                      <p:cBhvr>
                                        <p:cTn id="68" dur="1" fill="hold">
                                          <p:stCondLst>
                                            <p:cond delay="0"/>
                                          </p:stCondLst>
                                        </p:cTn>
                                        <p:tgtEl>
                                          <p:spTgt spid="21"/>
                                        </p:tgtEl>
                                        <p:attrNameLst>
                                          <p:attrName>style.visibility</p:attrName>
                                        </p:attrNameLst>
                                      </p:cBhvr>
                                      <p:to>
                                        <p:strVal val="visible"/>
                                      </p:to>
                                    </p:set>
                                    <p:animScale>
                                      <p:cBhvr>
                                        <p:cTn id="69" dur="500" fill="hold">
                                          <p:stCondLst>
                                            <p:cond delay="0"/>
                                          </p:stCondLst>
                                        </p:cTn>
                                        <p:tgtEl>
                                          <p:spTgt spid="21"/>
                                        </p:tgtEl>
                                      </p:cBhvr>
                                      <p:from x="0" y="0"/>
                                      <p:to x="100000" y="100000"/>
                                    </p:animScale>
                                    <p:anim to="" calcmode="lin" valueType="num">
                                      <p:cBhvr>
                                        <p:cTn id="70" dur="500" fill="hold">
                                          <p:stCondLst>
                                            <p:cond delay="0"/>
                                          </p:stCondLst>
                                        </p:cTn>
                                        <p:tgtEl>
                                          <p:spTgt spid="21"/>
                                        </p:tgtEl>
                                        <p:attrNameLst>
                                          <p:attrName>ppt_y</p:attrName>
                                        </p:attrNameLst>
                                      </p:cBhvr>
                                      <p:tavLst>
                                        <p:tav tm="0">
                                          <p:val>
                                            <p:strVal val="#ppt_y-0.5"/>
                                          </p:val>
                                        </p:tav>
                                        <p:tav tm="100000">
                                          <p:val>
                                            <p:fltVal val="0.762344"/>
                                          </p:val>
                                        </p:tav>
                                      </p:tavLst>
                                    </p:anim>
                                    <p:animEffect filter="fade">
                                      <p:cBhvr>
                                        <p:cTn id="71" dur="500">
                                          <p:stCondLst>
                                            <p:cond delay="0"/>
                                          </p:stCondLst>
                                        </p:cTn>
                                        <p:tgtEl>
                                          <p:spTgt spid="21"/>
                                        </p:tgtEl>
                                      </p:cBhvr>
                                    </p:animEffect>
                                    <p:anim to="" calcmode="lin" valueType="num">
                                      <p:cBhvr>
                                        <p:cTn id="72" dur="500" fill="hold">
                                          <p:stCondLst>
                                            <p:cond delay="0"/>
                                          </p:stCondLst>
                                        </p:cTn>
                                        <p:tgtEl>
                                          <p:spTgt spid="21"/>
                                        </p:tgtEl>
                                        <p:attrNameLst>
                                          <p:attrName>ppt_x</p:attrName>
                                        </p:attrNameLst>
                                      </p:cBhvr>
                                      <p:tavLst>
                                        <p:tav tm="0">
                                          <p:val>
                                            <p:fltVal val="0.578"/>
                                          </p:val>
                                        </p:tav>
                                        <p:tav tm="100000">
                                          <p:val>
                                            <p:fltVal val="0.147304"/>
                                          </p:val>
                                        </p:tav>
                                      </p:tavLst>
                                    </p:anim>
                                  </p:childTnLst>
                                </p:cTn>
                              </p:par>
                              <p:par>
                                <p:cTn id="73" presetID="35" presetClass="path" presetSubtype="0" accel="50000" decel="50000" fill="hold" grpId="5" nodeType="withEffect">
                                  <p:stCondLst>
                                    <p:cond delay="0"/>
                                  </p:stCondLst>
                                  <p:childTnLst>
                                    <p:anim calcmode="lin" valueType="num">
                                      <p:cBhvr additive="base">
                                        <p:cTn id="74" dur="500" fill="hold">
                                          <p:stCondLst>
                                            <p:cond delay="0"/>
                                          </p:stCondLst>
                                        </p:cTn>
                                        <p:tgtEl>
                                          <p:spTgt spid="7"/>
                                        </p:tgtEl>
                                        <p:attrNameLst>
                                          <p:attrName>ppt_x</p:attrName>
                                        </p:attrNameLst>
                                      </p:cBhvr>
                                      <p:tavLst>
                                        <p:tav tm="0">
                                          <p:val>
                                            <p:strVal val="ppt_x"/>
                                          </p:val>
                                        </p:tav>
                                        <p:tav tm="100000">
                                          <p:val>
                                            <p:fltVal val="0.146262"/>
                                          </p:val>
                                        </p:tav>
                                      </p:tavLst>
                                    </p:anim>
                                    <p:anim calcmode="lin" valueType="num">
                                      <p:cBhvr additive="base">
                                        <p:cTn id="75" dur="500" fill="hold">
                                          <p:stCondLst>
                                            <p:cond delay="0"/>
                                          </p:stCondLst>
                                        </p:cTn>
                                        <p:tgtEl>
                                          <p:spTgt spid="7"/>
                                        </p:tgtEl>
                                        <p:attrNameLst>
                                          <p:attrName>ppt_y</p:attrName>
                                        </p:attrNameLst>
                                      </p:cBhvr>
                                      <p:tavLst>
                                        <p:tav tm="0">
                                          <p:val>
                                            <p:strVal val="ppt_y"/>
                                          </p:val>
                                        </p:tav>
                                        <p:tav tm="100000">
                                          <p:val>
                                            <p:fltVal val="0.287499"/>
                                          </p:val>
                                        </p:tav>
                                      </p:tavLst>
                                    </p:anim>
                                    <p:anim calcmode="lin" valueType="num">
                                      <p:cBhvr additive="base">
                                        <p:cTn id="76" dur="500" fill="hold">
                                          <p:stCondLst>
                                            <p:cond delay="0"/>
                                          </p:stCondLst>
                                        </p:cTn>
                                        <p:tgtEl>
                                          <p:spTgt spid="7"/>
                                        </p:tgtEl>
                                        <p:attrNameLst>
                                          <p:attrName>ppt_w</p:attrName>
                                        </p:attrNameLst>
                                      </p:cBhvr>
                                      <p:tavLst>
                                        <p:tav tm="0">
                                          <p:val>
                                            <p:strVal val="ppt_w"/>
                                          </p:val>
                                        </p:tav>
                                        <p:tav tm="100000">
                                          <p:val>
                                            <p:strVal val="#ppt_w"/>
                                          </p:val>
                                        </p:tav>
                                      </p:tavLst>
                                    </p:anim>
                                    <p:anim calcmode="lin" valueType="num">
                                      <p:cBhvr additive="base">
                                        <p:cTn id="77" dur="500" fill="hold">
                                          <p:stCondLst>
                                            <p:cond delay="0"/>
                                          </p:stCondLst>
                                        </p:cTn>
                                        <p:tgtEl>
                                          <p:spTgt spid="7"/>
                                        </p:tgtEl>
                                        <p:attrNameLst>
                                          <p:attrName>ppt_h</p:attrName>
                                        </p:attrNameLst>
                                      </p:cBhvr>
                                      <p:tavLst>
                                        <p:tav tm="0">
                                          <p:val>
                                            <p:strVal val="ppt_h"/>
                                          </p:val>
                                        </p:tav>
                                        <p:tav tm="100000">
                                          <p:val>
                                            <p:strVal val="#ppt_h"/>
                                          </p:val>
                                        </p:tav>
                                      </p:tavLst>
                                    </p:anim>
                                  </p:childTnLst>
                                </p:cTn>
                              </p:par>
                              <p:par>
                                <p:cTn id="78" presetID="35" presetClass="path" presetSubtype="0" accel="50000" decel="50000" fill="hold" grpId="4" nodeType="withEffect">
                                  <p:stCondLst>
                                    <p:cond delay="0"/>
                                  </p:stCondLst>
                                  <p:childTnLst>
                                    <p:anim calcmode="lin" valueType="num">
                                      <p:cBhvr additive="base">
                                        <p:cTn id="79" dur="500" fill="hold">
                                          <p:stCondLst>
                                            <p:cond delay="0"/>
                                          </p:stCondLst>
                                        </p:cTn>
                                        <p:tgtEl>
                                          <p:spTgt spid="10"/>
                                        </p:tgtEl>
                                        <p:attrNameLst>
                                          <p:attrName>ppt_x</p:attrName>
                                        </p:attrNameLst>
                                      </p:cBhvr>
                                      <p:tavLst>
                                        <p:tav tm="0">
                                          <p:val>
                                            <p:strVal val="ppt_x"/>
                                          </p:val>
                                        </p:tav>
                                        <p:tav tm="100000">
                                          <p:val>
                                            <p:fltVal val="0.561667"/>
                                          </p:val>
                                        </p:tav>
                                      </p:tavLst>
                                    </p:anim>
                                    <p:anim calcmode="lin" valueType="num">
                                      <p:cBhvr additive="base">
                                        <p:cTn id="80" dur="500" fill="hold">
                                          <p:stCondLst>
                                            <p:cond delay="0"/>
                                          </p:stCondLst>
                                        </p:cTn>
                                        <p:tgtEl>
                                          <p:spTgt spid="10"/>
                                        </p:tgtEl>
                                        <p:attrNameLst>
                                          <p:attrName>ppt_y</p:attrName>
                                        </p:attrNameLst>
                                      </p:cBhvr>
                                      <p:tavLst>
                                        <p:tav tm="0">
                                          <p:val>
                                            <p:strVal val="ppt_y"/>
                                          </p:val>
                                        </p:tav>
                                        <p:tav tm="100000">
                                          <p:val>
                                            <p:fltVal val="0.287284"/>
                                          </p:val>
                                        </p:tav>
                                      </p:tavLst>
                                    </p:anim>
                                    <p:anim calcmode="lin" valueType="num">
                                      <p:cBhvr additive="base">
                                        <p:cTn id="81" dur="500" fill="hold">
                                          <p:stCondLst>
                                            <p:cond delay="0"/>
                                          </p:stCondLst>
                                        </p:cTn>
                                        <p:tgtEl>
                                          <p:spTgt spid="10"/>
                                        </p:tgtEl>
                                        <p:attrNameLst>
                                          <p:attrName>ppt_w</p:attrName>
                                        </p:attrNameLst>
                                      </p:cBhvr>
                                      <p:tavLst>
                                        <p:tav tm="0">
                                          <p:val>
                                            <p:strVal val="ppt_w"/>
                                          </p:val>
                                        </p:tav>
                                        <p:tav tm="100000">
                                          <p:val>
                                            <p:strVal val="#ppt_w"/>
                                          </p:val>
                                        </p:tav>
                                      </p:tavLst>
                                    </p:anim>
                                    <p:anim calcmode="lin" valueType="num">
                                      <p:cBhvr additive="base">
                                        <p:cTn id="82" dur="500" fill="hold">
                                          <p:stCondLst>
                                            <p:cond delay="0"/>
                                          </p:stCondLst>
                                        </p:cTn>
                                        <p:tgtEl>
                                          <p:spTgt spid="10"/>
                                        </p:tgtEl>
                                        <p:attrNameLst>
                                          <p:attrName>ppt_h</p:attrName>
                                        </p:attrNameLst>
                                      </p:cBhvr>
                                      <p:tavLst>
                                        <p:tav tm="0">
                                          <p:val>
                                            <p:strVal val="ppt_h"/>
                                          </p:val>
                                        </p:tav>
                                        <p:tav tm="100000">
                                          <p:val>
                                            <p:strVal val="#ppt_h"/>
                                          </p:val>
                                        </p:tav>
                                      </p:tavLst>
                                    </p:anim>
                                  </p:childTnLst>
                                </p:cTn>
                              </p:par>
                              <p:par>
                                <p:cTn id="83" presetID="35" presetClass="path" presetSubtype="0" accel="50000" decel="50000" fill="hold" grpId="3" nodeType="withEffect">
                                  <p:stCondLst>
                                    <p:cond delay="0"/>
                                  </p:stCondLst>
                                  <p:childTnLst>
                                    <p:anim calcmode="lin" valueType="num">
                                      <p:cBhvr additive="base">
                                        <p:cTn id="84" dur="500" fill="hold">
                                          <p:stCondLst>
                                            <p:cond delay="0"/>
                                          </p:stCondLst>
                                        </p:cTn>
                                        <p:tgtEl>
                                          <p:spTgt spid="18"/>
                                        </p:tgtEl>
                                        <p:attrNameLst>
                                          <p:attrName>ppt_x</p:attrName>
                                        </p:attrNameLst>
                                      </p:cBhvr>
                                      <p:tavLst>
                                        <p:tav tm="0">
                                          <p:val>
                                            <p:strVal val="ppt_x"/>
                                          </p:val>
                                        </p:tav>
                                        <p:tav tm="100000">
                                          <p:val>
                                            <p:fltVal val="0.148345"/>
                                          </p:val>
                                        </p:tav>
                                      </p:tavLst>
                                    </p:anim>
                                    <p:anim calcmode="lin" valueType="num">
                                      <p:cBhvr additive="base">
                                        <p:cTn id="85" dur="500" fill="hold">
                                          <p:stCondLst>
                                            <p:cond delay="0"/>
                                          </p:stCondLst>
                                        </p:cTn>
                                        <p:tgtEl>
                                          <p:spTgt spid="18"/>
                                        </p:tgtEl>
                                        <p:attrNameLst>
                                          <p:attrName>ppt_y</p:attrName>
                                        </p:attrNameLst>
                                      </p:cBhvr>
                                      <p:tavLst>
                                        <p:tav tm="0">
                                          <p:val>
                                            <p:strVal val="ppt_y"/>
                                          </p:val>
                                        </p:tav>
                                        <p:tav tm="100000">
                                          <p:val>
                                            <p:fltVal val="0.491634"/>
                                          </p:val>
                                        </p:tav>
                                      </p:tavLst>
                                    </p:anim>
                                    <p:anim calcmode="lin" valueType="num">
                                      <p:cBhvr additive="base">
                                        <p:cTn id="86" dur="500" fill="hold">
                                          <p:stCondLst>
                                            <p:cond delay="0"/>
                                          </p:stCondLst>
                                        </p:cTn>
                                        <p:tgtEl>
                                          <p:spTgt spid="18"/>
                                        </p:tgtEl>
                                        <p:attrNameLst>
                                          <p:attrName>ppt_w</p:attrName>
                                        </p:attrNameLst>
                                      </p:cBhvr>
                                      <p:tavLst>
                                        <p:tav tm="0">
                                          <p:val>
                                            <p:strVal val="ppt_w"/>
                                          </p:val>
                                        </p:tav>
                                        <p:tav tm="100000">
                                          <p:val>
                                            <p:strVal val="#ppt_w"/>
                                          </p:val>
                                        </p:tav>
                                      </p:tavLst>
                                    </p:anim>
                                    <p:anim calcmode="lin" valueType="num">
                                      <p:cBhvr additive="base">
                                        <p:cTn id="87" dur="500" fill="hold">
                                          <p:stCondLst>
                                            <p:cond delay="0"/>
                                          </p:stCondLst>
                                        </p:cTn>
                                        <p:tgtEl>
                                          <p:spTgt spid="18"/>
                                        </p:tgtEl>
                                        <p:attrNameLst>
                                          <p:attrName>ppt_h</p:attrName>
                                        </p:attrNameLst>
                                      </p:cBhvr>
                                      <p:tavLst>
                                        <p:tav tm="0">
                                          <p:val>
                                            <p:strVal val="ppt_h"/>
                                          </p:val>
                                        </p:tav>
                                        <p:tav tm="100000">
                                          <p:val>
                                            <p:strVal val="#ppt_h"/>
                                          </p:val>
                                        </p:tav>
                                      </p:tavLst>
                                    </p:anim>
                                  </p:childTnLst>
                                </p:cTn>
                              </p:par>
                              <p:par>
                                <p:cTn id="88" presetID="35" presetClass="path" presetSubtype="0" accel="50000" decel="50000" fill="hold" grpId="2" nodeType="withEffect">
                                  <p:stCondLst>
                                    <p:cond delay="0"/>
                                  </p:stCondLst>
                                  <p:childTnLst>
                                    <p:anim calcmode="lin" valueType="num">
                                      <p:cBhvr additive="base">
                                        <p:cTn id="89" dur="500" fill="hold">
                                          <p:stCondLst>
                                            <p:cond delay="0"/>
                                          </p:stCondLst>
                                        </p:cTn>
                                        <p:tgtEl>
                                          <p:spTgt spid="20"/>
                                        </p:tgtEl>
                                        <p:attrNameLst>
                                          <p:attrName>ppt_x</p:attrName>
                                        </p:attrNameLst>
                                      </p:cBhvr>
                                      <p:tavLst>
                                        <p:tav tm="0">
                                          <p:val>
                                            <p:strVal val="ppt_x"/>
                                          </p:val>
                                        </p:tav>
                                        <p:tav tm="100000">
                                          <p:val>
                                            <p:fltVal val="0.560365"/>
                                          </p:val>
                                        </p:tav>
                                      </p:tavLst>
                                    </p:anim>
                                    <p:anim calcmode="lin" valueType="num">
                                      <p:cBhvr additive="base">
                                        <p:cTn id="90" dur="500" fill="hold">
                                          <p:stCondLst>
                                            <p:cond delay="0"/>
                                          </p:stCondLst>
                                        </p:cTn>
                                        <p:tgtEl>
                                          <p:spTgt spid="20"/>
                                        </p:tgtEl>
                                        <p:attrNameLst>
                                          <p:attrName>ppt_y</p:attrName>
                                        </p:attrNameLst>
                                      </p:cBhvr>
                                      <p:tavLst>
                                        <p:tav tm="0">
                                          <p:val>
                                            <p:strVal val="ppt_y"/>
                                          </p:val>
                                        </p:tav>
                                        <p:tav tm="100000">
                                          <p:val>
                                            <p:fltVal val="0.507284"/>
                                          </p:val>
                                        </p:tav>
                                      </p:tavLst>
                                    </p:anim>
                                    <p:anim calcmode="lin" valueType="num">
                                      <p:cBhvr additive="base">
                                        <p:cTn id="91" dur="500" fill="hold">
                                          <p:stCondLst>
                                            <p:cond delay="0"/>
                                          </p:stCondLst>
                                        </p:cTn>
                                        <p:tgtEl>
                                          <p:spTgt spid="20"/>
                                        </p:tgtEl>
                                        <p:attrNameLst>
                                          <p:attrName>ppt_w</p:attrName>
                                        </p:attrNameLst>
                                      </p:cBhvr>
                                      <p:tavLst>
                                        <p:tav tm="0">
                                          <p:val>
                                            <p:strVal val="ppt_w"/>
                                          </p:val>
                                        </p:tav>
                                        <p:tav tm="100000">
                                          <p:val>
                                            <p:strVal val="#ppt_w"/>
                                          </p:val>
                                        </p:tav>
                                      </p:tavLst>
                                    </p:anim>
                                    <p:anim calcmode="lin" valueType="num">
                                      <p:cBhvr additive="base">
                                        <p:cTn id="92" dur="500" fill="hold">
                                          <p:stCondLst>
                                            <p:cond delay="0"/>
                                          </p:stCondLst>
                                        </p:cTn>
                                        <p:tgtEl>
                                          <p:spTgt spid="20"/>
                                        </p:tgtEl>
                                        <p:attrNameLst>
                                          <p:attrName>ppt_h</p:attrName>
                                        </p:attrNameLst>
                                      </p:cBhvr>
                                      <p:tavLst>
                                        <p:tav tm="0">
                                          <p:val>
                                            <p:strVal val="ppt_h"/>
                                          </p:val>
                                        </p:tav>
                                        <p:tav tm="100000">
                                          <p:val>
                                            <p:strVal val="#ppt_h"/>
                                          </p:val>
                                        </p:tav>
                                      </p:tavLst>
                                    </p:anim>
                                  </p:childTnLst>
                                </p:cTn>
                              </p:par>
                            </p:childTnLst>
                          </p:cTn>
                        </p:par>
                      </p:childTnLst>
                    </p:cTn>
                  </p:par>
                  <p:par>
                    <p:cTn id="93" fill="hold">
                      <p:stCondLst>
                        <p:cond delay="indefinite"/>
                      </p:stCondLst>
                      <p:childTnLst>
                        <p:par>
                          <p:cTn id="94" fill="hold">
                            <p:stCondLst>
                              <p:cond delay="0"/>
                            </p:stCondLst>
                            <p:childTnLst>
                              <p:par>
                                <p:cTn id="95" presetID="0" presetClass="entr" presetSubtype="0" accel="50000" fill="hold" grpId="1" nodeType="clickEffect">
                                  <p:stCondLst>
                                    <p:cond delay="0"/>
                                  </p:stCondLst>
                                  <p:childTnLst>
                                    <p:set>
                                      <p:cBhvr>
                                        <p:cTn id="96" dur="1" fill="hold">
                                          <p:stCondLst>
                                            <p:cond delay="0"/>
                                          </p:stCondLst>
                                        </p:cTn>
                                        <p:tgtEl>
                                          <p:spTgt spid="23"/>
                                        </p:tgtEl>
                                        <p:attrNameLst>
                                          <p:attrName>style.visibility</p:attrName>
                                        </p:attrNameLst>
                                      </p:cBhvr>
                                      <p:to>
                                        <p:strVal val="visible"/>
                                      </p:to>
                                    </p:set>
                                    <p:animScale>
                                      <p:cBhvr>
                                        <p:cTn id="97" dur="500" fill="hold">
                                          <p:stCondLst>
                                            <p:cond delay="0"/>
                                          </p:stCondLst>
                                        </p:cTn>
                                        <p:tgtEl>
                                          <p:spTgt spid="23"/>
                                        </p:tgtEl>
                                      </p:cBhvr>
                                      <p:from x="0" y="0"/>
                                      <p:to x="100000" y="100000"/>
                                    </p:animScale>
                                    <p:anim to="" calcmode="lin" valueType="num">
                                      <p:cBhvr>
                                        <p:cTn id="98" dur="500" fill="hold">
                                          <p:stCondLst>
                                            <p:cond delay="0"/>
                                          </p:stCondLst>
                                        </p:cTn>
                                        <p:tgtEl>
                                          <p:spTgt spid="23"/>
                                        </p:tgtEl>
                                        <p:attrNameLst>
                                          <p:attrName>ppt_y</p:attrName>
                                        </p:attrNameLst>
                                      </p:cBhvr>
                                      <p:tavLst>
                                        <p:tav tm="0">
                                          <p:val>
                                            <p:strVal val="#ppt_y-0.5"/>
                                          </p:val>
                                        </p:tav>
                                        <p:tav tm="100000">
                                          <p:val>
                                            <p:fltVal val="0.737778"/>
                                          </p:val>
                                        </p:tav>
                                      </p:tavLst>
                                    </p:anim>
                                    <p:animEffect filter="fade">
                                      <p:cBhvr>
                                        <p:cTn id="99" dur="500">
                                          <p:stCondLst>
                                            <p:cond delay="0"/>
                                          </p:stCondLst>
                                        </p:cTn>
                                        <p:tgtEl>
                                          <p:spTgt spid="23"/>
                                        </p:tgtEl>
                                      </p:cBhvr>
                                    </p:animEffect>
                                    <p:anim to="" calcmode="lin" valueType="num">
                                      <p:cBhvr>
                                        <p:cTn id="100" dur="500" fill="hold">
                                          <p:stCondLst>
                                            <p:cond delay="0"/>
                                          </p:stCondLst>
                                        </p:cTn>
                                        <p:tgtEl>
                                          <p:spTgt spid="23"/>
                                        </p:tgtEl>
                                        <p:attrNameLst>
                                          <p:attrName>ppt_x</p:attrName>
                                        </p:attrNameLst>
                                      </p:cBhvr>
                                      <p:tavLst>
                                        <p:tav tm="0">
                                          <p:val>
                                            <p:fltVal val="0.578"/>
                                          </p:val>
                                        </p:tav>
                                        <p:tav tm="100000">
                                          <p:val>
                                            <p:fltVal val="0.561641"/>
                                          </p:val>
                                        </p:tav>
                                      </p:tavLst>
                                    </p:anim>
                                  </p:childTnLst>
                                </p:cTn>
                              </p:par>
                              <p:par>
                                <p:cTn id="101" presetID="35" presetClass="path" presetSubtype="0" accel="50000" decel="50000" fill="hold" grpId="6" nodeType="withEffect">
                                  <p:stCondLst>
                                    <p:cond delay="0"/>
                                  </p:stCondLst>
                                  <p:childTnLst>
                                    <p:anim calcmode="lin" valueType="num">
                                      <p:cBhvr additive="base">
                                        <p:cTn id="102" dur="500" fill="hold">
                                          <p:stCondLst>
                                            <p:cond delay="0"/>
                                          </p:stCondLst>
                                        </p:cTn>
                                        <p:tgtEl>
                                          <p:spTgt spid="7"/>
                                        </p:tgtEl>
                                        <p:attrNameLst>
                                          <p:attrName>ppt_x</p:attrName>
                                        </p:attrNameLst>
                                      </p:cBhvr>
                                      <p:tavLst>
                                        <p:tav tm="0">
                                          <p:val>
                                            <p:strVal val="ppt_x"/>
                                          </p:val>
                                        </p:tav>
                                        <p:tav tm="100000">
                                          <p:val>
                                            <p:fltVal val="0.146262"/>
                                          </p:val>
                                        </p:tav>
                                      </p:tavLst>
                                    </p:anim>
                                    <p:anim calcmode="lin" valueType="num">
                                      <p:cBhvr additive="base">
                                        <p:cTn id="103" dur="500" fill="hold">
                                          <p:stCondLst>
                                            <p:cond delay="0"/>
                                          </p:stCondLst>
                                        </p:cTn>
                                        <p:tgtEl>
                                          <p:spTgt spid="7"/>
                                        </p:tgtEl>
                                        <p:attrNameLst>
                                          <p:attrName>ppt_y</p:attrName>
                                        </p:attrNameLst>
                                      </p:cBhvr>
                                      <p:tavLst>
                                        <p:tav tm="0">
                                          <p:val>
                                            <p:strVal val="ppt_y"/>
                                          </p:val>
                                        </p:tav>
                                        <p:tav tm="100000">
                                          <p:val>
                                            <p:fltVal val="0.262993"/>
                                          </p:val>
                                        </p:tav>
                                      </p:tavLst>
                                    </p:anim>
                                    <p:anim calcmode="lin" valueType="num">
                                      <p:cBhvr additive="base">
                                        <p:cTn id="104" dur="500" fill="hold">
                                          <p:stCondLst>
                                            <p:cond delay="0"/>
                                          </p:stCondLst>
                                        </p:cTn>
                                        <p:tgtEl>
                                          <p:spTgt spid="7"/>
                                        </p:tgtEl>
                                        <p:attrNameLst>
                                          <p:attrName>ppt_w</p:attrName>
                                        </p:attrNameLst>
                                      </p:cBhvr>
                                      <p:tavLst>
                                        <p:tav tm="0">
                                          <p:val>
                                            <p:strVal val="ppt_w"/>
                                          </p:val>
                                        </p:tav>
                                        <p:tav tm="100000">
                                          <p:val>
                                            <p:strVal val="#ppt_w"/>
                                          </p:val>
                                        </p:tav>
                                      </p:tavLst>
                                    </p:anim>
                                    <p:anim calcmode="lin" valueType="num">
                                      <p:cBhvr additive="base">
                                        <p:cTn id="105" dur="500" fill="hold">
                                          <p:stCondLst>
                                            <p:cond delay="0"/>
                                          </p:stCondLst>
                                        </p:cTn>
                                        <p:tgtEl>
                                          <p:spTgt spid="7"/>
                                        </p:tgtEl>
                                        <p:attrNameLst>
                                          <p:attrName>ppt_h</p:attrName>
                                        </p:attrNameLst>
                                      </p:cBhvr>
                                      <p:tavLst>
                                        <p:tav tm="0">
                                          <p:val>
                                            <p:strVal val="ppt_h"/>
                                          </p:val>
                                        </p:tav>
                                        <p:tav tm="100000">
                                          <p:val>
                                            <p:strVal val="#ppt_h"/>
                                          </p:val>
                                        </p:tav>
                                      </p:tavLst>
                                    </p:anim>
                                  </p:childTnLst>
                                </p:cTn>
                              </p:par>
                              <p:par>
                                <p:cTn id="106" presetID="35" presetClass="path" presetSubtype="0" accel="50000" decel="50000" fill="hold" grpId="5" nodeType="withEffect">
                                  <p:stCondLst>
                                    <p:cond delay="0"/>
                                  </p:stCondLst>
                                  <p:childTnLst>
                                    <p:anim calcmode="lin" valueType="num">
                                      <p:cBhvr additive="base">
                                        <p:cTn id="107" dur="500" fill="hold">
                                          <p:stCondLst>
                                            <p:cond delay="0"/>
                                          </p:stCondLst>
                                        </p:cTn>
                                        <p:tgtEl>
                                          <p:spTgt spid="10"/>
                                        </p:tgtEl>
                                        <p:attrNameLst>
                                          <p:attrName>ppt_x</p:attrName>
                                        </p:attrNameLst>
                                      </p:cBhvr>
                                      <p:tavLst>
                                        <p:tav tm="0">
                                          <p:val>
                                            <p:strVal val="ppt_x"/>
                                          </p:val>
                                        </p:tav>
                                        <p:tav tm="100000">
                                          <p:val>
                                            <p:fltVal val="0.561667"/>
                                          </p:val>
                                        </p:tav>
                                      </p:tavLst>
                                    </p:anim>
                                    <p:anim calcmode="lin" valueType="num">
                                      <p:cBhvr additive="base">
                                        <p:cTn id="108" dur="500" fill="hold">
                                          <p:stCondLst>
                                            <p:cond delay="0"/>
                                          </p:stCondLst>
                                        </p:cTn>
                                        <p:tgtEl>
                                          <p:spTgt spid="10"/>
                                        </p:tgtEl>
                                        <p:attrNameLst>
                                          <p:attrName>ppt_y</p:attrName>
                                        </p:attrNameLst>
                                      </p:cBhvr>
                                      <p:tavLst>
                                        <p:tav tm="0">
                                          <p:val>
                                            <p:strVal val="ppt_y"/>
                                          </p:val>
                                        </p:tav>
                                        <p:tav tm="100000">
                                          <p:val>
                                            <p:fltVal val="0.262778"/>
                                          </p:val>
                                        </p:tav>
                                      </p:tavLst>
                                    </p:anim>
                                    <p:anim calcmode="lin" valueType="num">
                                      <p:cBhvr additive="base">
                                        <p:cTn id="109" dur="500" fill="hold">
                                          <p:stCondLst>
                                            <p:cond delay="0"/>
                                          </p:stCondLst>
                                        </p:cTn>
                                        <p:tgtEl>
                                          <p:spTgt spid="10"/>
                                        </p:tgtEl>
                                        <p:attrNameLst>
                                          <p:attrName>ppt_w</p:attrName>
                                        </p:attrNameLst>
                                      </p:cBhvr>
                                      <p:tavLst>
                                        <p:tav tm="0">
                                          <p:val>
                                            <p:strVal val="ppt_w"/>
                                          </p:val>
                                        </p:tav>
                                        <p:tav tm="100000">
                                          <p:val>
                                            <p:strVal val="#ppt_w"/>
                                          </p:val>
                                        </p:tav>
                                      </p:tavLst>
                                    </p:anim>
                                    <p:anim calcmode="lin" valueType="num">
                                      <p:cBhvr additive="base">
                                        <p:cTn id="110" dur="500" fill="hold">
                                          <p:stCondLst>
                                            <p:cond delay="0"/>
                                          </p:stCondLst>
                                        </p:cTn>
                                        <p:tgtEl>
                                          <p:spTgt spid="10"/>
                                        </p:tgtEl>
                                        <p:attrNameLst>
                                          <p:attrName>ppt_h</p:attrName>
                                        </p:attrNameLst>
                                      </p:cBhvr>
                                      <p:tavLst>
                                        <p:tav tm="0">
                                          <p:val>
                                            <p:strVal val="ppt_h"/>
                                          </p:val>
                                        </p:tav>
                                        <p:tav tm="100000">
                                          <p:val>
                                            <p:strVal val="#ppt_h"/>
                                          </p:val>
                                        </p:tav>
                                      </p:tavLst>
                                    </p:anim>
                                  </p:childTnLst>
                                </p:cTn>
                              </p:par>
                              <p:par>
                                <p:cTn id="111" presetID="35" presetClass="path" presetSubtype="0" accel="50000" decel="50000" fill="hold" grpId="4" nodeType="withEffect">
                                  <p:stCondLst>
                                    <p:cond delay="0"/>
                                  </p:stCondLst>
                                  <p:childTnLst>
                                    <p:anim calcmode="lin" valueType="num">
                                      <p:cBhvr additive="base">
                                        <p:cTn id="112" dur="500" fill="hold">
                                          <p:stCondLst>
                                            <p:cond delay="0"/>
                                          </p:stCondLst>
                                        </p:cTn>
                                        <p:tgtEl>
                                          <p:spTgt spid="18"/>
                                        </p:tgtEl>
                                        <p:attrNameLst>
                                          <p:attrName>ppt_x</p:attrName>
                                        </p:attrNameLst>
                                      </p:cBhvr>
                                      <p:tavLst>
                                        <p:tav tm="0">
                                          <p:val>
                                            <p:strVal val="ppt_x"/>
                                          </p:val>
                                        </p:tav>
                                        <p:tav tm="100000">
                                          <p:val>
                                            <p:fltVal val="0.148345"/>
                                          </p:val>
                                        </p:tav>
                                      </p:tavLst>
                                    </p:anim>
                                    <p:anim calcmode="lin" valueType="num">
                                      <p:cBhvr additive="base">
                                        <p:cTn id="113" dur="500" fill="hold">
                                          <p:stCondLst>
                                            <p:cond delay="0"/>
                                          </p:stCondLst>
                                        </p:cTn>
                                        <p:tgtEl>
                                          <p:spTgt spid="18"/>
                                        </p:tgtEl>
                                        <p:attrNameLst>
                                          <p:attrName>ppt_y</p:attrName>
                                        </p:attrNameLst>
                                      </p:cBhvr>
                                      <p:tavLst>
                                        <p:tav tm="0">
                                          <p:val>
                                            <p:strVal val="ppt_y"/>
                                          </p:val>
                                        </p:tav>
                                        <p:tav tm="100000">
                                          <p:val>
                                            <p:fltVal val="0.467128"/>
                                          </p:val>
                                        </p:tav>
                                      </p:tavLst>
                                    </p:anim>
                                    <p:anim calcmode="lin" valueType="num">
                                      <p:cBhvr additive="base">
                                        <p:cTn id="114" dur="500" fill="hold">
                                          <p:stCondLst>
                                            <p:cond delay="0"/>
                                          </p:stCondLst>
                                        </p:cTn>
                                        <p:tgtEl>
                                          <p:spTgt spid="18"/>
                                        </p:tgtEl>
                                        <p:attrNameLst>
                                          <p:attrName>ppt_w</p:attrName>
                                        </p:attrNameLst>
                                      </p:cBhvr>
                                      <p:tavLst>
                                        <p:tav tm="0">
                                          <p:val>
                                            <p:strVal val="ppt_w"/>
                                          </p:val>
                                        </p:tav>
                                        <p:tav tm="100000">
                                          <p:val>
                                            <p:strVal val="#ppt_w"/>
                                          </p:val>
                                        </p:tav>
                                      </p:tavLst>
                                    </p:anim>
                                    <p:anim calcmode="lin" valueType="num">
                                      <p:cBhvr additive="base">
                                        <p:cTn id="115" dur="500" fill="hold">
                                          <p:stCondLst>
                                            <p:cond delay="0"/>
                                          </p:stCondLst>
                                        </p:cTn>
                                        <p:tgtEl>
                                          <p:spTgt spid="18"/>
                                        </p:tgtEl>
                                        <p:attrNameLst>
                                          <p:attrName>ppt_h</p:attrName>
                                        </p:attrNameLst>
                                      </p:cBhvr>
                                      <p:tavLst>
                                        <p:tav tm="0">
                                          <p:val>
                                            <p:strVal val="ppt_h"/>
                                          </p:val>
                                        </p:tav>
                                        <p:tav tm="100000">
                                          <p:val>
                                            <p:strVal val="#ppt_h"/>
                                          </p:val>
                                        </p:tav>
                                      </p:tavLst>
                                    </p:anim>
                                  </p:childTnLst>
                                </p:cTn>
                              </p:par>
                              <p:par>
                                <p:cTn id="116" presetID="35" presetClass="path" presetSubtype="0" accel="50000" decel="50000" fill="hold" grpId="3" nodeType="withEffect">
                                  <p:stCondLst>
                                    <p:cond delay="0"/>
                                  </p:stCondLst>
                                  <p:childTnLst>
                                    <p:anim calcmode="lin" valueType="num">
                                      <p:cBhvr additive="base">
                                        <p:cTn id="117" dur="500" fill="hold">
                                          <p:stCondLst>
                                            <p:cond delay="0"/>
                                          </p:stCondLst>
                                        </p:cTn>
                                        <p:tgtEl>
                                          <p:spTgt spid="20"/>
                                        </p:tgtEl>
                                        <p:attrNameLst>
                                          <p:attrName>ppt_x</p:attrName>
                                        </p:attrNameLst>
                                      </p:cBhvr>
                                      <p:tavLst>
                                        <p:tav tm="0">
                                          <p:val>
                                            <p:strVal val="ppt_x"/>
                                          </p:val>
                                        </p:tav>
                                        <p:tav tm="100000">
                                          <p:val>
                                            <p:fltVal val="0.560365"/>
                                          </p:val>
                                        </p:tav>
                                      </p:tavLst>
                                    </p:anim>
                                    <p:anim calcmode="lin" valueType="num">
                                      <p:cBhvr additive="base">
                                        <p:cTn id="118" dur="500" fill="hold">
                                          <p:stCondLst>
                                            <p:cond delay="0"/>
                                          </p:stCondLst>
                                        </p:cTn>
                                        <p:tgtEl>
                                          <p:spTgt spid="20"/>
                                        </p:tgtEl>
                                        <p:attrNameLst>
                                          <p:attrName>ppt_y</p:attrName>
                                        </p:attrNameLst>
                                      </p:cBhvr>
                                      <p:tavLst>
                                        <p:tav tm="0">
                                          <p:val>
                                            <p:strVal val="ppt_y"/>
                                          </p:val>
                                        </p:tav>
                                        <p:tav tm="100000">
                                          <p:val>
                                            <p:fltVal val="0.482778"/>
                                          </p:val>
                                        </p:tav>
                                      </p:tavLst>
                                    </p:anim>
                                    <p:anim calcmode="lin" valueType="num">
                                      <p:cBhvr additive="base">
                                        <p:cTn id="119" dur="500" fill="hold">
                                          <p:stCondLst>
                                            <p:cond delay="0"/>
                                          </p:stCondLst>
                                        </p:cTn>
                                        <p:tgtEl>
                                          <p:spTgt spid="20"/>
                                        </p:tgtEl>
                                        <p:attrNameLst>
                                          <p:attrName>ppt_w</p:attrName>
                                        </p:attrNameLst>
                                      </p:cBhvr>
                                      <p:tavLst>
                                        <p:tav tm="0">
                                          <p:val>
                                            <p:strVal val="ppt_w"/>
                                          </p:val>
                                        </p:tav>
                                        <p:tav tm="100000">
                                          <p:val>
                                            <p:strVal val="#ppt_w"/>
                                          </p:val>
                                        </p:tav>
                                      </p:tavLst>
                                    </p:anim>
                                    <p:anim calcmode="lin" valueType="num">
                                      <p:cBhvr additive="base">
                                        <p:cTn id="120" dur="500" fill="hold">
                                          <p:stCondLst>
                                            <p:cond delay="0"/>
                                          </p:stCondLst>
                                        </p:cTn>
                                        <p:tgtEl>
                                          <p:spTgt spid="20"/>
                                        </p:tgtEl>
                                        <p:attrNameLst>
                                          <p:attrName>ppt_h</p:attrName>
                                        </p:attrNameLst>
                                      </p:cBhvr>
                                      <p:tavLst>
                                        <p:tav tm="0">
                                          <p:val>
                                            <p:strVal val="ppt_h"/>
                                          </p:val>
                                        </p:tav>
                                        <p:tav tm="100000">
                                          <p:val>
                                            <p:strVal val="#ppt_h"/>
                                          </p:val>
                                        </p:tav>
                                      </p:tavLst>
                                    </p:anim>
                                  </p:childTnLst>
                                </p:cTn>
                              </p:par>
                              <p:par>
                                <p:cTn id="121" presetID="35" presetClass="path" presetSubtype="0" accel="50000" decel="50000" fill="hold" grpId="2" nodeType="withEffect">
                                  <p:stCondLst>
                                    <p:cond delay="0"/>
                                  </p:stCondLst>
                                  <p:childTnLst>
                                    <p:anim calcmode="lin" valueType="num">
                                      <p:cBhvr additive="base">
                                        <p:cTn id="122" dur="500" fill="hold">
                                          <p:stCondLst>
                                            <p:cond delay="0"/>
                                          </p:stCondLst>
                                        </p:cTn>
                                        <p:tgtEl>
                                          <p:spTgt spid="21"/>
                                        </p:tgtEl>
                                        <p:attrNameLst>
                                          <p:attrName>ppt_x</p:attrName>
                                        </p:attrNameLst>
                                      </p:cBhvr>
                                      <p:tavLst>
                                        <p:tav tm="0">
                                          <p:val>
                                            <p:strVal val="ppt_x"/>
                                          </p:val>
                                        </p:tav>
                                        <p:tav tm="100000">
                                          <p:val>
                                            <p:fltVal val="0.147304"/>
                                          </p:val>
                                        </p:tav>
                                      </p:tavLst>
                                    </p:anim>
                                    <p:anim calcmode="lin" valueType="num">
                                      <p:cBhvr additive="base">
                                        <p:cTn id="123" dur="500" fill="hold">
                                          <p:stCondLst>
                                            <p:cond delay="0"/>
                                          </p:stCondLst>
                                        </p:cTn>
                                        <p:tgtEl>
                                          <p:spTgt spid="21"/>
                                        </p:tgtEl>
                                        <p:attrNameLst>
                                          <p:attrName>ppt_y</p:attrName>
                                        </p:attrNameLst>
                                      </p:cBhvr>
                                      <p:tavLst>
                                        <p:tav tm="0">
                                          <p:val>
                                            <p:strVal val="ppt_y"/>
                                          </p:val>
                                        </p:tav>
                                        <p:tav tm="100000">
                                          <p:val>
                                            <p:fltVal val="0.737838"/>
                                          </p:val>
                                        </p:tav>
                                      </p:tavLst>
                                    </p:anim>
                                    <p:anim calcmode="lin" valueType="num">
                                      <p:cBhvr additive="base">
                                        <p:cTn id="124" dur="500" fill="hold">
                                          <p:stCondLst>
                                            <p:cond delay="0"/>
                                          </p:stCondLst>
                                        </p:cTn>
                                        <p:tgtEl>
                                          <p:spTgt spid="21"/>
                                        </p:tgtEl>
                                        <p:attrNameLst>
                                          <p:attrName>ppt_w</p:attrName>
                                        </p:attrNameLst>
                                      </p:cBhvr>
                                      <p:tavLst>
                                        <p:tav tm="0">
                                          <p:val>
                                            <p:strVal val="ppt_w"/>
                                          </p:val>
                                        </p:tav>
                                        <p:tav tm="100000">
                                          <p:val>
                                            <p:strVal val="#ppt_w"/>
                                          </p:val>
                                        </p:tav>
                                      </p:tavLst>
                                    </p:anim>
                                    <p:anim calcmode="lin" valueType="num">
                                      <p:cBhvr additive="base">
                                        <p:cTn id="125" dur="500" fill="hold">
                                          <p:stCondLst>
                                            <p:cond delay="0"/>
                                          </p:stCondLst>
                                        </p:cTn>
                                        <p:tgtEl>
                                          <p:spTgt spid="21"/>
                                        </p:tgtEl>
                                        <p:attrNameLst>
                                          <p:attrName>ppt_h</p:attrName>
                                        </p:attrNameLst>
                                      </p:cBhvr>
                                      <p:tavLst>
                                        <p:tav tm="0">
                                          <p:val>
                                            <p:strVal val="ppt_h"/>
                                          </p:val>
                                        </p:tav>
                                        <p:tav tm="100000">
                                          <p:val>
                                            <p:strVal val="#ppt_h"/>
                                          </p:val>
                                        </p:tav>
                                      </p:tavLst>
                                    </p:anim>
                                  </p:childTnLst>
                                </p:cTn>
                              </p:par>
                            </p:childTnLst>
                          </p:cTn>
                        </p:par>
                      </p:childTnLst>
                    </p:cTn>
                  </p:par>
                  <p:par>
                    <p:cTn id="126" fill="hold">
                      <p:stCondLst>
                        <p:cond delay="indefinite"/>
                      </p:stCondLst>
                      <p:childTnLst>
                        <p:par>
                          <p:cTn id="127" fill="hold">
                            <p:stCondLst>
                              <p:cond delay="0"/>
                            </p:stCondLst>
                            <p:childTnLst>
                              <p:par>
                                <p:cTn id="128" presetID="0" presetClass="entr" presetSubtype="0" accel="50000" fill="hold" grpId="1" nodeType="clickEffect">
                                  <p:stCondLst>
                                    <p:cond delay="0"/>
                                  </p:stCondLst>
                                  <p:childTnLst>
                                    <p:set>
                                      <p:cBhvr>
                                        <p:cTn id="129" dur="1" fill="hold">
                                          <p:stCondLst>
                                            <p:cond delay="0"/>
                                          </p:stCondLst>
                                        </p:cTn>
                                        <p:tgtEl>
                                          <p:spTgt spid="12"/>
                                        </p:tgtEl>
                                        <p:attrNameLst>
                                          <p:attrName>style.visibility</p:attrName>
                                        </p:attrNameLst>
                                      </p:cBhvr>
                                      <p:to>
                                        <p:strVal val="visible"/>
                                      </p:to>
                                    </p:set>
                                    <p:animScale>
                                      <p:cBhvr>
                                        <p:cTn id="130" dur="500" fill="hold">
                                          <p:stCondLst>
                                            <p:cond delay="0"/>
                                          </p:stCondLst>
                                        </p:cTn>
                                        <p:tgtEl>
                                          <p:spTgt spid="12"/>
                                        </p:tgtEl>
                                      </p:cBhvr>
                                      <p:from x="0" y="0"/>
                                      <p:to x="100000" y="100000"/>
                                    </p:animScale>
                                    <p:anim to="" calcmode="lin" valueType="num">
                                      <p:cBhvr>
                                        <p:cTn id="131" dur="500" fill="hold">
                                          <p:stCondLst>
                                            <p:cond delay="0"/>
                                          </p:stCondLst>
                                        </p:cTn>
                                        <p:tgtEl>
                                          <p:spTgt spid="12"/>
                                        </p:tgtEl>
                                        <p:attrNameLst>
                                          <p:attrName>ppt_y</p:attrName>
                                        </p:attrNameLst>
                                      </p:cBhvr>
                                      <p:tavLst>
                                        <p:tav tm="0">
                                          <p:val>
                                            <p:strVal val="#ppt_y-0.5"/>
                                          </p:val>
                                        </p:tav>
                                        <p:tav tm="100000">
                                          <p:val>
                                            <p:fltVal val="0.864165"/>
                                          </p:val>
                                        </p:tav>
                                      </p:tavLst>
                                    </p:anim>
                                    <p:animEffect filter="fade">
                                      <p:cBhvr>
                                        <p:cTn id="132" dur="500">
                                          <p:stCondLst>
                                            <p:cond delay="0"/>
                                          </p:stCondLst>
                                        </p:cTn>
                                        <p:tgtEl>
                                          <p:spTgt spid="12"/>
                                        </p:tgtEl>
                                      </p:cBhvr>
                                    </p:animEffect>
                                    <p:anim to="" calcmode="lin" valueType="num">
                                      <p:cBhvr>
                                        <p:cTn id="133" dur="500" fill="hold">
                                          <p:stCondLst>
                                            <p:cond delay="0"/>
                                          </p:stCondLst>
                                        </p:cTn>
                                        <p:tgtEl>
                                          <p:spTgt spid="12"/>
                                        </p:tgtEl>
                                        <p:attrNameLst>
                                          <p:attrName>ppt_x</p:attrName>
                                        </p:attrNameLst>
                                      </p:cBhvr>
                                      <p:tavLst>
                                        <p:tav tm="0">
                                          <p:val>
                                            <p:fltVal val="0.578"/>
                                          </p:val>
                                        </p:tav>
                                        <p:tav tm="100000">
                                          <p:val>
                                            <p:fltVal val="0.146783"/>
                                          </p:val>
                                        </p:tav>
                                      </p:tavLst>
                                    </p:anim>
                                  </p:childTnLst>
                                </p:cTn>
                              </p:par>
                              <p:par>
                                <p:cTn id="134" presetID="35" presetClass="path" presetSubtype="0" accel="50000" decel="50000" fill="hold" grpId="7" nodeType="withEffect">
                                  <p:stCondLst>
                                    <p:cond delay="0"/>
                                  </p:stCondLst>
                                  <p:childTnLst>
                                    <p:anim calcmode="lin" valueType="num">
                                      <p:cBhvr additive="base">
                                        <p:cTn id="135" dur="500" fill="hold">
                                          <p:stCondLst>
                                            <p:cond delay="0"/>
                                          </p:stCondLst>
                                        </p:cTn>
                                        <p:tgtEl>
                                          <p:spTgt spid="7"/>
                                        </p:tgtEl>
                                        <p:attrNameLst>
                                          <p:attrName>ppt_x</p:attrName>
                                        </p:attrNameLst>
                                      </p:cBhvr>
                                      <p:tavLst>
                                        <p:tav tm="0">
                                          <p:val>
                                            <p:strVal val="ppt_x"/>
                                          </p:val>
                                        </p:tav>
                                        <p:tav tm="100000">
                                          <p:val>
                                            <p:fltVal val="0.146262"/>
                                          </p:val>
                                        </p:tav>
                                      </p:tavLst>
                                    </p:anim>
                                    <p:anim calcmode="lin" valueType="num">
                                      <p:cBhvr additive="base">
                                        <p:cTn id="136" dur="500" fill="hold">
                                          <p:stCondLst>
                                            <p:cond delay="0"/>
                                          </p:stCondLst>
                                        </p:cTn>
                                        <p:tgtEl>
                                          <p:spTgt spid="7"/>
                                        </p:tgtEl>
                                        <p:attrNameLst>
                                          <p:attrName>ppt_y</p:attrName>
                                        </p:attrNameLst>
                                      </p:cBhvr>
                                      <p:tavLst>
                                        <p:tav tm="0">
                                          <p:val>
                                            <p:strVal val="ppt_y"/>
                                          </p:val>
                                        </p:tav>
                                        <p:tav tm="100000">
                                          <p:val>
                                            <p:fltVal val="0.185678"/>
                                          </p:val>
                                        </p:tav>
                                      </p:tavLst>
                                    </p:anim>
                                    <p:anim calcmode="lin" valueType="num">
                                      <p:cBhvr additive="base">
                                        <p:cTn id="137" dur="500" fill="hold">
                                          <p:stCondLst>
                                            <p:cond delay="0"/>
                                          </p:stCondLst>
                                        </p:cTn>
                                        <p:tgtEl>
                                          <p:spTgt spid="7"/>
                                        </p:tgtEl>
                                        <p:attrNameLst>
                                          <p:attrName>ppt_w</p:attrName>
                                        </p:attrNameLst>
                                      </p:cBhvr>
                                      <p:tavLst>
                                        <p:tav tm="0">
                                          <p:val>
                                            <p:strVal val="ppt_w"/>
                                          </p:val>
                                        </p:tav>
                                        <p:tav tm="100000">
                                          <p:val>
                                            <p:strVal val="#ppt_w"/>
                                          </p:val>
                                        </p:tav>
                                      </p:tavLst>
                                    </p:anim>
                                    <p:anim calcmode="lin" valueType="num">
                                      <p:cBhvr additive="base">
                                        <p:cTn id="138" dur="500" fill="hold">
                                          <p:stCondLst>
                                            <p:cond delay="0"/>
                                          </p:stCondLst>
                                        </p:cTn>
                                        <p:tgtEl>
                                          <p:spTgt spid="7"/>
                                        </p:tgtEl>
                                        <p:attrNameLst>
                                          <p:attrName>ppt_h</p:attrName>
                                        </p:attrNameLst>
                                      </p:cBhvr>
                                      <p:tavLst>
                                        <p:tav tm="0">
                                          <p:val>
                                            <p:strVal val="ppt_h"/>
                                          </p:val>
                                        </p:tav>
                                        <p:tav tm="100000">
                                          <p:val>
                                            <p:strVal val="#ppt_h"/>
                                          </p:val>
                                        </p:tav>
                                      </p:tavLst>
                                    </p:anim>
                                  </p:childTnLst>
                                </p:cTn>
                              </p:par>
                              <p:par>
                                <p:cTn id="139" presetID="35" presetClass="path" presetSubtype="0" accel="50000" decel="50000" fill="hold" grpId="6" nodeType="withEffect">
                                  <p:stCondLst>
                                    <p:cond delay="0"/>
                                  </p:stCondLst>
                                  <p:childTnLst>
                                    <p:anim calcmode="lin" valueType="num">
                                      <p:cBhvr additive="base">
                                        <p:cTn id="140" dur="500" fill="hold">
                                          <p:stCondLst>
                                            <p:cond delay="0"/>
                                          </p:stCondLst>
                                        </p:cTn>
                                        <p:tgtEl>
                                          <p:spTgt spid="10"/>
                                        </p:tgtEl>
                                        <p:attrNameLst>
                                          <p:attrName>ppt_x</p:attrName>
                                        </p:attrNameLst>
                                      </p:cBhvr>
                                      <p:tavLst>
                                        <p:tav tm="0">
                                          <p:val>
                                            <p:strVal val="ppt_x"/>
                                          </p:val>
                                        </p:tav>
                                        <p:tav tm="100000">
                                          <p:val>
                                            <p:fltVal val="0.561667"/>
                                          </p:val>
                                        </p:tav>
                                      </p:tavLst>
                                    </p:anim>
                                    <p:anim calcmode="lin" valueType="num">
                                      <p:cBhvr additive="base">
                                        <p:cTn id="141" dur="500" fill="hold">
                                          <p:stCondLst>
                                            <p:cond delay="0"/>
                                          </p:stCondLst>
                                        </p:cTn>
                                        <p:tgtEl>
                                          <p:spTgt spid="10"/>
                                        </p:tgtEl>
                                        <p:attrNameLst>
                                          <p:attrName>ppt_y</p:attrName>
                                        </p:attrNameLst>
                                      </p:cBhvr>
                                      <p:tavLst>
                                        <p:tav tm="0">
                                          <p:val>
                                            <p:strVal val="ppt_y"/>
                                          </p:val>
                                        </p:tav>
                                        <p:tav tm="100000">
                                          <p:val>
                                            <p:fltVal val="0.185463"/>
                                          </p:val>
                                        </p:tav>
                                      </p:tavLst>
                                    </p:anim>
                                    <p:anim calcmode="lin" valueType="num">
                                      <p:cBhvr additive="base">
                                        <p:cTn id="142" dur="500" fill="hold">
                                          <p:stCondLst>
                                            <p:cond delay="0"/>
                                          </p:stCondLst>
                                        </p:cTn>
                                        <p:tgtEl>
                                          <p:spTgt spid="10"/>
                                        </p:tgtEl>
                                        <p:attrNameLst>
                                          <p:attrName>ppt_w</p:attrName>
                                        </p:attrNameLst>
                                      </p:cBhvr>
                                      <p:tavLst>
                                        <p:tav tm="0">
                                          <p:val>
                                            <p:strVal val="ppt_w"/>
                                          </p:val>
                                        </p:tav>
                                        <p:tav tm="100000">
                                          <p:val>
                                            <p:strVal val="#ppt_w"/>
                                          </p:val>
                                        </p:tav>
                                      </p:tavLst>
                                    </p:anim>
                                    <p:anim calcmode="lin" valueType="num">
                                      <p:cBhvr additive="base">
                                        <p:cTn id="143" dur="500" fill="hold">
                                          <p:stCondLst>
                                            <p:cond delay="0"/>
                                          </p:stCondLst>
                                        </p:cTn>
                                        <p:tgtEl>
                                          <p:spTgt spid="10"/>
                                        </p:tgtEl>
                                        <p:attrNameLst>
                                          <p:attrName>ppt_h</p:attrName>
                                        </p:attrNameLst>
                                      </p:cBhvr>
                                      <p:tavLst>
                                        <p:tav tm="0">
                                          <p:val>
                                            <p:strVal val="ppt_h"/>
                                          </p:val>
                                        </p:tav>
                                        <p:tav tm="100000">
                                          <p:val>
                                            <p:strVal val="#ppt_h"/>
                                          </p:val>
                                        </p:tav>
                                      </p:tavLst>
                                    </p:anim>
                                  </p:childTnLst>
                                </p:cTn>
                              </p:par>
                              <p:par>
                                <p:cTn id="144" presetID="35" presetClass="path" presetSubtype="0" accel="50000" decel="50000" fill="hold" grpId="5" nodeType="withEffect">
                                  <p:stCondLst>
                                    <p:cond delay="0"/>
                                  </p:stCondLst>
                                  <p:childTnLst>
                                    <p:anim calcmode="lin" valueType="num">
                                      <p:cBhvr additive="base">
                                        <p:cTn id="145" dur="500" fill="hold">
                                          <p:stCondLst>
                                            <p:cond delay="0"/>
                                          </p:stCondLst>
                                        </p:cTn>
                                        <p:tgtEl>
                                          <p:spTgt spid="18"/>
                                        </p:tgtEl>
                                        <p:attrNameLst>
                                          <p:attrName>ppt_x</p:attrName>
                                        </p:attrNameLst>
                                      </p:cBhvr>
                                      <p:tavLst>
                                        <p:tav tm="0">
                                          <p:val>
                                            <p:strVal val="ppt_x"/>
                                          </p:val>
                                        </p:tav>
                                        <p:tav tm="100000">
                                          <p:val>
                                            <p:fltVal val="0.148345"/>
                                          </p:val>
                                        </p:tav>
                                      </p:tavLst>
                                    </p:anim>
                                    <p:anim calcmode="lin" valueType="num">
                                      <p:cBhvr additive="base">
                                        <p:cTn id="146" dur="500" fill="hold">
                                          <p:stCondLst>
                                            <p:cond delay="0"/>
                                          </p:stCondLst>
                                        </p:cTn>
                                        <p:tgtEl>
                                          <p:spTgt spid="18"/>
                                        </p:tgtEl>
                                        <p:attrNameLst>
                                          <p:attrName>ppt_y</p:attrName>
                                        </p:attrNameLst>
                                      </p:cBhvr>
                                      <p:tavLst>
                                        <p:tav tm="0">
                                          <p:val>
                                            <p:strVal val="ppt_y"/>
                                          </p:val>
                                        </p:tav>
                                        <p:tav tm="100000">
                                          <p:val>
                                            <p:fltVal val="0.389813"/>
                                          </p:val>
                                        </p:tav>
                                      </p:tavLst>
                                    </p:anim>
                                    <p:anim calcmode="lin" valueType="num">
                                      <p:cBhvr additive="base">
                                        <p:cTn id="147" dur="500" fill="hold">
                                          <p:stCondLst>
                                            <p:cond delay="0"/>
                                          </p:stCondLst>
                                        </p:cTn>
                                        <p:tgtEl>
                                          <p:spTgt spid="18"/>
                                        </p:tgtEl>
                                        <p:attrNameLst>
                                          <p:attrName>ppt_w</p:attrName>
                                        </p:attrNameLst>
                                      </p:cBhvr>
                                      <p:tavLst>
                                        <p:tav tm="0">
                                          <p:val>
                                            <p:strVal val="ppt_w"/>
                                          </p:val>
                                        </p:tav>
                                        <p:tav tm="100000">
                                          <p:val>
                                            <p:strVal val="#ppt_w"/>
                                          </p:val>
                                        </p:tav>
                                      </p:tavLst>
                                    </p:anim>
                                    <p:anim calcmode="lin" valueType="num">
                                      <p:cBhvr additive="base">
                                        <p:cTn id="148" dur="500" fill="hold">
                                          <p:stCondLst>
                                            <p:cond delay="0"/>
                                          </p:stCondLst>
                                        </p:cTn>
                                        <p:tgtEl>
                                          <p:spTgt spid="18"/>
                                        </p:tgtEl>
                                        <p:attrNameLst>
                                          <p:attrName>ppt_h</p:attrName>
                                        </p:attrNameLst>
                                      </p:cBhvr>
                                      <p:tavLst>
                                        <p:tav tm="0">
                                          <p:val>
                                            <p:strVal val="ppt_h"/>
                                          </p:val>
                                        </p:tav>
                                        <p:tav tm="100000">
                                          <p:val>
                                            <p:strVal val="#ppt_h"/>
                                          </p:val>
                                        </p:tav>
                                      </p:tavLst>
                                    </p:anim>
                                  </p:childTnLst>
                                </p:cTn>
                              </p:par>
                              <p:par>
                                <p:cTn id="149" presetID="35" presetClass="path" presetSubtype="0" accel="50000" decel="50000" fill="hold" grpId="4" nodeType="withEffect">
                                  <p:stCondLst>
                                    <p:cond delay="0"/>
                                  </p:stCondLst>
                                  <p:childTnLst>
                                    <p:anim calcmode="lin" valueType="num">
                                      <p:cBhvr additive="base">
                                        <p:cTn id="150" dur="500" fill="hold">
                                          <p:stCondLst>
                                            <p:cond delay="0"/>
                                          </p:stCondLst>
                                        </p:cTn>
                                        <p:tgtEl>
                                          <p:spTgt spid="20"/>
                                        </p:tgtEl>
                                        <p:attrNameLst>
                                          <p:attrName>ppt_x</p:attrName>
                                        </p:attrNameLst>
                                      </p:cBhvr>
                                      <p:tavLst>
                                        <p:tav tm="0">
                                          <p:val>
                                            <p:strVal val="ppt_x"/>
                                          </p:val>
                                        </p:tav>
                                        <p:tav tm="100000">
                                          <p:val>
                                            <p:fltVal val="0.560365"/>
                                          </p:val>
                                        </p:tav>
                                      </p:tavLst>
                                    </p:anim>
                                    <p:anim calcmode="lin" valueType="num">
                                      <p:cBhvr additive="base">
                                        <p:cTn id="151" dur="500" fill="hold">
                                          <p:stCondLst>
                                            <p:cond delay="0"/>
                                          </p:stCondLst>
                                        </p:cTn>
                                        <p:tgtEl>
                                          <p:spTgt spid="20"/>
                                        </p:tgtEl>
                                        <p:attrNameLst>
                                          <p:attrName>ppt_y</p:attrName>
                                        </p:attrNameLst>
                                      </p:cBhvr>
                                      <p:tavLst>
                                        <p:tav tm="0">
                                          <p:val>
                                            <p:strVal val="ppt_y"/>
                                          </p:val>
                                        </p:tav>
                                        <p:tav tm="100000">
                                          <p:val>
                                            <p:fltVal val="0.405463"/>
                                          </p:val>
                                        </p:tav>
                                      </p:tavLst>
                                    </p:anim>
                                    <p:anim calcmode="lin" valueType="num">
                                      <p:cBhvr additive="base">
                                        <p:cTn id="152" dur="500" fill="hold">
                                          <p:stCondLst>
                                            <p:cond delay="0"/>
                                          </p:stCondLst>
                                        </p:cTn>
                                        <p:tgtEl>
                                          <p:spTgt spid="20"/>
                                        </p:tgtEl>
                                        <p:attrNameLst>
                                          <p:attrName>ppt_w</p:attrName>
                                        </p:attrNameLst>
                                      </p:cBhvr>
                                      <p:tavLst>
                                        <p:tav tm="0">
                                          <p:val>
                                            <p:strVal val="ppt_w"/>
                                          </p:val>
                                        </p:tav>
                                        <p:tav tm="100000">
                                          <p:val>
                                            <p:strVal val="#ppt_w"/>
                                          </p:val>
                                        </p:tav>
                                      </p:tavLst>
                                    </p:anim>
                                    <p:anim calcmode="lin" valueType="num">
                                      <p:cBhvr additive="base">
                                        <p:cTn id="153" dur="500" fill="hold">
                                          <p:stCondLst>
                                            <p:cond delay="0"/>
                                          </p:stCondLst>
                                        </p:cTn>
                                        <p:tgtEl>
                                          <p:spTgt spid="20"/>
                                        </p:tgtEl>
                                        <p:attrNameLst>
                                          <p:attrName>ppt_h</p:attrName>
                                        </p:attrNameLst>
                                      </p:cBhvr>
                                      <p:tavLst>
                                        <p:tav tm="0">
                                          <p:val>
                                            <p:strVal val="ppt_h"/>
                                          </p:val>
                                        </p:tav>
                                        <p:tav tm="100000">
                                          <p:val>
                                            <p:strVal val="#ppt_h"/>
                                          </p:val>
                                        </p:tav>
                                      </p:tavLst>
                                    </p:anim>
                                  </p:childTnLst>
                                </p:cTn>
                              </p:par>
                              <p:par>
                                <p:cTn id="154" presetID="35" presetClass="path" presetSubtype="0" accel="50000" decel="50000" fill="hold" grpId="3" nodeType="withEffect">
                                  <p:stCondLst>
                                    <p:cond delay="0"/>
                                  </p:stCondLst>
                                  <p:childTnLst>
                                    <p:anim calcmode="lin" valueType="num">
                                      <p:cBhvr additive="base">
                                        <p:cTn id="155" dur="500" fill="hold">
                                          <p:stCondLst>
                                            <p:cond delay="0"/>
                                          </p:stCondLst>
                                        </p:cTn>
                                        <p:tgtEl>
                                          <p:spTgt spid="21"/>
                                        </p:tgtEl>
                                        <p:attrNameLst>
                                          <p:attrName>ppt_x</p:attrName>
                                        </p:attrNameLst>
                                      </p:cBhvr>
                                      <p:tavLst>
                                        <p:tav tm="0">
                                          <p:val>
                                            <p:strVal val="ppt_x"/>
                                          </p:val>
                                        </p:tav>
                                        <p:tav tm="100000">
                                          <p:val>
                                            <p:fltVal val="0.147304"/>
                                          </p:val>
                                        </p:tav>
                                      </p:tavLst>
                                    </p:anim>
                                    <p:anim calcmode="lin" valueType="num">
                                      <p:cBhvr additive="base">
                                        <p:cTn id="156" dur="500" fill="hold">
                                          <p:stCondLst>
                                            <p:cond delay="0"/>
                                          </p:stCondLst>
                                        </p:cTn>
                                        <p:tgtEl>
                                          <p:spTgt spid="21"/>
                                        </p:tgtEl>
                                        <p:attrNameLst>
                                          <p:attrName>ppt_y</p:attrName>
                                        </p:attrNameLst>
                                      </p:cBhvr>
                                      <p:tavLst>
                                        <p:tav tm="0">
                                          <p:val>
                                            <p:strVal val="ppt_y"/>
                                          </p:val>
                                        </p:tav>
                                        <p:tav tm="100000">
                                          <p:val>
                                            <p:fltVal val="0.660523"/>
                                          </p:val>
                                        </p:tav>
                                      </p:tavLst>
                                    </p:anim>
                                    <p:anim calcmode="lin" valueType="num">
                                      <p:cBhvr additive="base">
                                        <p:cTn id="157" dur="500" fill="hold">
                                          <p:stCondLst>
                                            <p:cond delay="0"/>
                                          </p:stCondLst>
                                        </p:cTn>
                                        <p:tgtEl>
                                          <p:spTgt spid="21"/>
                                        </p:tgtEl>
                                        <p:attrNameLst>
                                          <p:attrName>ppt_w</p:attrName>
                                        </p:attrNameLst>
                                      </p:cBhvr>
                                      <p:tavLst>
                                        <p:tav tm="0">
                                          <p:val>
                                            <p:strVal val="ppt_w"/>
                                          </p:val>
                                        </p:tav>
                                        <p:tav tm="100000">
                                          <p:val>
                                            <p:strVal val="#ppt_w"/>
                                          </p:val>
                                        </p:tav>
                                      </p:tavLst>
                                    </p:anim>
                                    <p:anim calcmode="lin" valueType="num">
                                      <p:cBhvr additive="base">
                                        <p:cTn id="158" dur="500" fill="hold">
                                          <p:stCondLst>
                                            <p:cond delay="0"/>
                                          </p:stCondLst>
                                        </p:cTn>
                                        <p:tgtEl>
                                          <p:spTgt spid="21"/>
                                        </p:tgtEl>
                                        <p:attrNameLst>
                                          <p:attrName>ppt_h</p:attrName>
                                        </p:attrNameLst>
                                      </p:cBhvr>
                                      <p:tavLst>
                                        <p:tav tm="0">
                                          <p:val>
                                            <p:strVal val="ppt_h"/>
                                          </p:val>
                                        </p:tav>
                                        <p:tav tm="100000">
                                          <p:val>
                                            <p:strVal val="#ppt_h"/>
                                          </p:val>
                                        </p:tav>
                                      </p:tavLst>
                                    </p:anim>
                                  </p:childTnLst>
                                </p:cTn>
                              </p:par>
                              <p:par>
                                <p:cTn id="159" presetID="35" presetClass="path" presetSubtype="0" accel="50000" decel="50000" fill="hold" grpId="2" nodeType="withEffect">
                                  <p:stCondLst>
                                    <p:cond delay="0"/>
                                  </p:stCondLst>
                                  <p:childTnLst>
                                    <p:anim calcmode="lin" valueType="num">
                                      <p:cBhvr additive="base">
                                        <p:cTn id="160" dur="500" fill="hold">
                                          <p:stCondLst>
                                            <p:cond delay="0"/>
                                          </p:stCondLst>
                                        </p:cTn>
                                        <p:tgtEl>
                                          <p:spTgt spid="23"/>
                                        </p:tgtEl>
                                        <p:attrNameLst>
                                          <p:attrName>ppt_x</p:attrName>
                                        </p:attrNameLst>
                                      </p:cBhvr>
                                      <p:tavLst>
                                        <p:tav tm="0">
                                          <p:val>
                                            <p:strVal val="ppt_x"/>
                                          </p:val>
                                        </p:tav>
                                        <p:tav tm="100000">
                                          <p:val>
                                            <p:fltVal val="0.561641"/>
                                          </p:val>
                                        </p:tav>
                                      </p:tavLst>
                                    </p:anim>
                                    <p:anim calcmode="lin" valueType="num">
                                      <p:cBhvr additive="base">
                                        <p:cTn id="161" dur="500" fill="hold">
                                          <p:stCondLst>
                                            <p:cond delay="0"/>
                                          </p:stCondLst>
                                        </p:cTn>
                                        <p:tgtEl>
                                          <p:spTgt spid="23"/>
                                        </p:tgtEl>
                                        <p:attrNameLst>
                                          <p:attrName>ppt_y</p:attrName>
                                        </p:attrNameLst>
                                      </p:cBhvr>
                                      <p:tavLst>
                                        <p:tav tm="0">
                                          <p:val>
                                            <p:strVal val="ppt_y"/>
                                          </p:val>
                                        </p:tav>
                                        <p:tav tm="100000">
                                          <p:val>
                                            <p:fltVal val="0.660463"/>
                                          </p:val>
                                        </p:tav>
                                      </p:tavLst>
                                    </p:anim>
                                    <p:anim calcmode="lin" valueType="num">
                                      <p:cBhvr additive="base">
                                        <p:cTn id="162" dur="500" fill="hold">
                                          <p:stCondLst>
                                            <p:cond delay="0"/>
                                          </p:stCondLst>
                                        </p:cTn>
                                        <p:tgtEl>
                                          <p:spTgt spid="23"/>
                                        </p:tgtEl>
                                        <p:attrNameLst>
                                          <p:attrName>ppt_w</p:attrName>
                                        </p:attrNameLst>
                                      </p:cBhvr>
                                      <p:tavLst>
                                        <p:tav tm="0">
                                          <p:val>
                                            <p:strVal val="ppt_w"/>
                                          </p:val>
                                        </p:tav>
                                        <p:tav tm="100000">
                                          <p:val>
                                            <p:strVal val="#ppt_w"/>
                                          </p:val>
                                        </p:tav>
                                      </p:tavLst>
                                    </p:anim>
                                    <p:anim calcmode="lin" valueType="num">
                                      <p:cBhvr additive="base">
                                        <p:cTn id="163" dur="500" fill="hold">
                                          <p:stCondLst>
                                            <p:cond delay="0"/>
                                          </p:stCondLst>
                                        </p:cTn>
                                        <p:tgtEl>
                                          <p:spTgt spid="23"/>
                                        </p:tgtEl>
                                        <p:attrNameLst>
                                          <p:attrName>ppt_h</p:attrName>
                                        </p:attrNameLst>
                                      </p:cBhvr>
                                      <p:tavLst>
                                        <p:tav tm="0">
                                          <p:val>
                                            <p:strVal val="ppt_h"/>
                                          </p:val>
                                        </p:tav>
                                        <p:tav tm="100000">
                                          <p:val>
                                            <p:strVal val="#ppt_h"/>
                                          </p:val>
                                        </p:tav>
                                      </p:tavLst>
                                    </p:anim>
                                  </p:childTnLst>
                                </p:cTn>
                              </p:par>
                            </p:childTnLst>
                          </p:cTn>
                        </p:par>
                      </p:childTnLst>
                    </p:cTn>
                  </p:par>
                  <p:par>
                    <p:cTn id="164" fill="hold">
                      <p:stCondLst>
                        <p:cond delay="indefinite"/>
                      </p:stCondLst>
                      <p:childTnLst>
                        <p:par>
                          <p:cTn id="165" fill="hold">
                            <p:stCondLst>
                              <p:cond delay="0"/>
                            </p:stCondLst>
                            <p:childTnLst>
                              <p:par>
                                <p:cTn id="166" presetID="0" presetClass="entr" presetSubtype="0" accel="50000" fill="hold" grpId="1" nodeType="clickEffect">
                                  <p:stCondLst>
                                    <p:cond delay="0"/>
                                  </p:stCondLst>
                                  <p:childTnLst>
                                    <p:set>
                                      <p:cBhvr>
                                        <p:cTn id="167" dur="1" fill="hold">
                                          <p:stCondLst>
                                            <p:cond delay="0"/>
                                          </p:stCondLst>
                                        </p:cTn>
                                        <p:tgtEl>
                                          <p:spTgt spid="4"/>
                                        </p:tgtEl>
                                        <p:attrNameLst>
                                          <p:attrName>style.visibility</p:attrName>
                                        </p:attrNameLst>
                                      </p:cBhvr>
                                      <p:to>
                                        <p:strVal val="visible"/>
                                      </p:to>
                                    </p:set>
                                    <p:animScale>
                                      <p:cBhvr>
                                        <p:cTn id="168" dur="500" fill="hold">
                                          <p:stCondLst>
                                            <p:cond delay="0"/>
                                          </p:stCondLst>
                                        </p:cTn>
                                        <p:tgtEl>
                                          <p:spTgt spid="4"/>
                                        </p:tgtEl>
                                      </p:cBhvr>
                                      <p:from x="0" y="0"/>
                                      <p:to x="100000" y="100000"/>
                                    </p:animScale>
                                    <p:anim to="" calcmode="lin" valueType="num">
                                      <p:cBhvr>
                                        <p:cTn id="169" dur="500" fill="hold">
                                          <p:stCondLst>
                                            <p:cond delay="0"/>
                                          </p:stCondLst>
                                        </p:cTn>
                                        <p:tgtEl>
                                          <p:spTgt spid="4"/>
                                        </p:tgtEl>
                                        <p:attrNameLst>
                                          <p:attrName>ppt_y</p:attrName>
                                        </p:attrNameLst>
                                      </p:cBhvr>
                                      <p:tavLst>
                                        <p:tav tm="0">
                                          <p:val>
                                            <p:strVal val="#ppt_y-0.5"/>
                                          </p:val>
                                        </p:tav>
                                        <p:tav tm="100000">
                                          <p:val>
                                            <p:fltVal val="0.83787"/>
                                          </p:val>
                                        </p:tav>
                                      </p:tavLst>
                                    </p:anim>
                                    <p:animEffect filter="fade">
                                      <p:cBhvr>
                                        <p:cTn id="170" dur="500">
                                          <p:stCondLst>
                                            <p:cond delay="0"/>
                                          </p:stCondLst>
                                        </p:cTn>
                                        <p:tgtEl>
                                          <p:spTgt spid="4"/>
                                        </p:tgtEl>
                                      </p:cBhvr>
                                    </p:animEffect>
                                    <p:anim to="" calcmode="lin" valueType="num">
                                      <p:cBhvr>
                                        <p:cTn id="171" dur="500" fill="hold">
                                          <p:stCondLst>
                                            <p:cond delay="0"/>
                                          </p:stCondLst>
                                        </p:cTn>
                                        <p:tgtEl>
                                          <p:spTgt spid="4"/>
                                        </p:tgtEl>
                                        <p:attrNameLst>
                                          <p:attrName>ppt_x</p:attrName>
                                        </p:attrNameLst>
                                      </p:cBhvr>
                                      <p:tavLst>
                                        <p:tav tm="0">
                                          <p:val>
                                            <p:fltVal val="0.578"/>
                                          </p:val>
                                        </p:tav>
                                        <p:tav tm="100000">
                                          <p:val>
                                            <p:fltVal val="0.560286"/>
                                          </p:val>
                                        </p:tav>
                                      </p:tavLst>
                                    </p:anim>
                                  </p:childTnLst>
                                </p:cTn>
                              </p:par>
                              <p:par>
                                <p:cTn id="172" presetID="35" presetClass="path" presetSubtype="0" accel="50000" decel="50000" fill="hold" grpId="8" nodeType="withEffect">
                                  <p:stCondLst>
                                    <p:cond delay="0"/>
                                  </p:stCondLst>
                                  <p:childTnLst>
                                    <p:anim calcmode="lin" valueType="num">
                                      <p:cBhvr additive="base">
                                        <p:cTn id="173" dur="500" fill="hold">
                                          <p:stCondLst>
                                            <p:cond delay="0"/>
                                          </p:stCondLst>
                                        </p:cTn>
                                        <p:tgtEl>
                                          <p:spTgt spid="7"/>
                                        </p:tgtEl>
                                        <p:attrNameLst>
                                          <p:attrName>ppt_x</p:attrName>
                                        </p:attrNameLst>
                                      </p:cBhvr>
                                      <p:tavLst>
                                        <p:tav tm="0">
                                          <p:val>
                                            <p:strVal val="ppt_x"/>
                                          </p:val>
                                        </p:tav>
                                        <p:tav tm="100000">
                                          <p:val>
                                            <p:fltVal val="0.146236"/>
                                          </p:val>
                                        </p:tav>
                                      </p:tavLst>
                                    </p:anim>
                                    <p:anim calcmode="lin" valueType="num">
                                      <p:cBhvr additive="base">
                                        <p:cTn id="174" dur="500" fill="hold">
                                          <p:stCondLst>
                                            <p:cond delay="0"/>
                                          </p:stCondLst>
                                        </p:cTn>
                                        <p:tgtEl>
                                          <p:spTgt spid="7"/>
                                        </p:tgtEl>
                                        <p:attrNameLst>
                                          <p:attrName>ppt_y</p:attrName>
                                        </p:attrNameLst>
                                      </p:cBhvr>
                                      <p:tavLst>
                                        <p:tav tm="0">
                                          <p:val>
                                            <p:strVal val="ppt_y"/>
                                          </p:val>
                                        </p:tav>
                                        <p:tav tm="100000">
                                          <p:val>
                                            <p:fltVal val="0.135956"/>
                                          </p:val>
                                        </p:tav>
                                      </p:tavLst>
                                    </p:anim>
                                    <p:anim calcmode="lin" valueType="num">
                                      <p:cBhvr additive="base">
                                        <p:cTn id="175" dur="500" fill="hold">
                                          <p:stCondLst>
                                            <p:cond delay="0"/>
                                          </p:stCondLst>
                                        </p:cTn>
                                        <p:tgtEl>
                                          <p:spTgt spid="7"/>
                                        </p:tgtEl>
                                        <p:attrNameLst>
                                          <p:attrName>ppt_w</p:attrName>
                                        </p:attrNameLst>
                                      </p:cBhvr>
                                      <p:tavLst>
                                        <p:tav tm="0">
                                          <p:val>
                                            <p:strVal val="ppt_w"/>
                                          </p:val>
                                        </p:tav>
                                        <p:tav tm="100000">
                                          <p:val>
                                            <p:strVal val="#ppt_w"/>
                                          </p:val>
                                        </p:tav>
                                      </p:tavLst>
                                    </p:anim>
                                    <p:anim calcmode="lin" valueType="num">
                                      <p:cBhvr additive="base">
                                        <p:cTn id="176" dur="500" fill="hold">
                                          <p:stCondLst>
                                            <p:cond delay="0"/>
                                          </p:stCondLst>
                                        </p:cTn>
                                        <p:tgtEl>
                                          <p:spTgt spid="7"/>
                                        </p:tgtEl>
                                        <p:attrNameLst>
                                          <p:attrName>ppt_h</p:attrName>
                                        </p:attrNameLst>
                                      </p:cBhvr>
                                      <p:tavLst>
                                        <p:tav tm="0">
                                          <p:val>
                                            <p:strVal val="ppt_h"/>
                                          </p:val>
                                        </p:tav>
                                        <p:tav tm="100000">
                                          <p:val>
                                            <p:strVal val="#ppt_h"/>
                                          </p:val>
                                        </p:tav>
                                      </p:tavLst>
                                    </p:anim>
                                  </p:childTnLst>
                                </p:cTn>
                              </p:par>
                              <p:par>
                                <p:cTn id="177" presetID="35" presetClass="path" presetSubtype="0" accel="50000" decel="50000" fill="hold" grpId="7" nodeType="withEffect">
                                  <p:stCondLst>
                                    <p:cond delay="0"/>
                                  </p:stCondLst>
                                  <p:childTnLst>
                                    <p:anim calcmode="lin" valueType="num">
                                      <p:cBhvr additive="base">
                                        <p:cTn id="178" dur="500" fill="hold">
                                          <p:stCondLst>
                                            <p:cond delay="0"/>
                                          </p:stCondLst>
                                        </p:cTn>
                                        <p:tgtEl>
                                          <p:spTgt spid="10"/>
                                        </p:tgtEl>
                                        <p:attrNameLst>
                                          <p:attrName>ppt_x</p:attrName>
                                        </p:attrNameLst>
                                      </p:cBhvr>
                                      <p:tavLst>
                                        <p:tav tm="0">
                                          <p:val>
                                            <p:strVal val="ppt_x"/>
                                          </p:val>
                                        </p:tav>
                                        <p:tav tm="100000">
                                          <p:val>
                                            <p:fltVal val="0.561641"/>
                                          </p:val>
                                        </p:tav>
                                      </p:tavLst>
                                    </p:anim>
                                    <p:anim calcmode="lin" valueType="num">
                                      <p:cBhvr additive="base">
                                        <p:cTn id="179" dur="500" fill="hold">
                                          <p:stCondLst>
                                            <p:cond delay="0"/>
                                          </p:stCondLst>
                                        </p:cTn>
                                        <p:tgtEl>
                                          <p:spTgt spid="10"/>
                                        </p:tgtEl>
                                        <p:attrNameLst>
                                          <p:attrName>ppt_y</p:attrName>
                                        </p:attrNameLst>
                                      </p:cBhvr>
                                      <p:tavLst>
                                        <p:tav tm="0">
                                          <p:val>
                                            <p:strVal val="ppt_y"/>
                                          </p:val>
                                        </p:tav>
                                        <p:tav tm="100000">
                                          <p:val>
                                            <p:fltVal val="0.135741"/>
                                          </p:val>
                                        </p:tav>
                                      </p:tavLst>
                                    </p:anim>
                                    <p:anim calcmode="lin" valueType="num">
                                      <p:cBhvr additive="base">
                                        <p:cTn id="180" dur="500" fill="hold">
                                          <p:stCondLst>
                                            <p:cond delay="0"/>
                                          </p:stCondLst>
                                        </p:cTn>
                                        <p:tgtEl>
                                          <p:spTgt spid="10"/>
                                        </p:tgtEl>
                                        <p:attrNameLst>
                                          <p:attrName>ppt_w</p:attrName>
                                        </p:attrNameLst>
                                      </p:cBhvr>
                                      <p:tavLst>
                                        <p:tav tm="0">
                                          <p:val>
                                            <p:strVal val="ppt_w"/>
                                          </p:val>
                                        </p:tav>
                                        <p:tav tm="100000">
                                          <p:val>
                                            <p:strVal val="#ppt_w"/>
                                          </p:val>
                                        </p:tav>
                                      </p:tavLst>
                                    </p:anim>
                                    <p:anim calcmode="lin" valueType="num">
                                      <p:cBhvr additive="base">
                                        <p:cTn id="181" dur="500" fill="hold">
                                          <p:stCondLst>
                                            <p:cond delay="0"/>
                                          </p:stCondLst>
                                        </p:cTn>
                                        <p:tgtEl>
                                          <p:spTgt spid="10"/>
                                        </p:tgtEl>
                                        <p:attrNameLst>
                                          <p:attrName>ppt_h</p:attrName>
                                        </p:attrNameLst>
                                      </p:cBhvr>
                                      <p:tavLst>
                                        <p:tav tm="0">
                                          <p:val>
                                            <p:strVal val="ppt_h"/>
                                          </p:val>
                                        </p:tav>
                                        <p:tav tm="100000">
                                          <p:val>
                                            <p:strVal val="#ppt_h"/>
                                          </p:val>
                                        </p:tav>
                                      </p:tavLst>
                                    </p:anim>
                                  </p:childTnLst>
                                </p:cTn>
                              </p:par>
                              <p:par>
                                <p:cTn id="182" presetID="35" presetClass="path" presetSubtype="0" accel="50000" decel="50000" fill="hold" grpId="6" nodeType="withEffect">
                                  <p:stCondLst>
                                    <p:cond delay="0"/>
                                  </p:stCondLst>
                                  <p:childTnLst>
                                    <p:anim calcmode="lin" valueType="num">
                                      <p:cBhvr additive="base">
                                        <p:cTn id="183" dur="500" fill="hold">
                                          <p:stCondLst>
                                            <p:cond delay="0"/>
                                          </p:stCondLst>
                                        </p:cTn>
                                        <p:tgtEl>
                                          <p:spTgt spid="18"/>
                                        </p:tgtEl>
                                        <p:attrNameLst>
                                          <p:attrName>ppt_x</p:attrName>
                                        </p:attrNameLst>
                                      </p:cBhvr>
                                      <p:tavLst>
                                        <p:tav tm="0">
                                          <p:val>
                                            <p:strVal val="ppt_x"/>
                                          </p:val>
                                        </p:tav>
                                        <p:tav tm="100000">
                                          <p:val>
                                            <p:fltVal val="0.148319"/>
                                          </p:val>
                                        </p:tav>
                                      </p:tavLst>
                                    </p:anim>
                                    <p:anim calcmode="lin" valueType="num">
                                      <p:cBhvr additive="base">
                                        <p:cTn id="184" dur="500" fill="hold">
                                          <p:stCondLst>
                                            <p:cond delay="0"/>
                                          </p:stCondLst>
                                        </p:cTn>
                                        <p:tgtEl>
                                          <p:spTgt spid="18"/>
                                        </p:tgtEl>
                                        <p:attrNameLst>
                                          <p:attrName>ppt_y</p:attrName>
                                        </p:attrNameLst>
                                      </p:cBhvr>
                                      <p:tavLst>
                                        <p:tav tm="0">
                                          <p:val>
                                            <p:strVal val="ppt_y"/>
                                          </p:val>
                                        </p:tav>
                                        <p:tav tm="100000">
                                          <p:val>
                                            <p:fltVal val="0.340091"/>
                                          </p:val>
                                        </p:tav>
                                      </p:tavLst>
                                    </p:anim>
                                    <p:anim calcmode="lin" valueType="num">
                                      <p:cBhvr additive="base">
                                        <p:cTn id="185" dur="500" fill="hold">
                                          <p:stCondLst>
                                            <p:cond delay="0"/>
                                          </p:stCondLst>
                                        </p:cTn>
                                        <p:tgtEl>
                                          <p:spTgt spid="18"/>
                                        </p:tgtEl>
                                        <p:attrNameLst>
                                          <p:attrName>ppt_w</p:attrName>
                                        </p:attrNameLst>
                                      </p:cBhvr>
                                      <p:tavLst>
                                        <p:tav tm="0">
                                          <p:val>
                                            <p:strVal val="ppt_w"/>
                                          </p:val>
                                        </p:tav>
                                        <p:tav tm="100000">
                                          <p:val>
                                            <p:strVal val="#ppt_w"/>
                                          </p:val>
                                        </p:tav>
                                      </p:tavLst>
                                    </p:anim>
                                    <p:anim calcmode="lin" valueType="num">
                                      <p:cBhvr additive="base">
                                        <p:cTn id="186" dur="500" fill="hold">
                                          <p:stCondLst>
                                            <p:cond delay="0"/>
                                          </p:stCondLst>
                                        </p:cTn>
                                        <p:tgtEl>
                                          <p:spTgt spid="18"/>
                                        </p:tgtEl>
                                        <p:attrNameLst>
                                          <p:attrName>ppt_h</p:attrName>
                                        </p:attrNameLst>
                                      </p:cBhvr>
                                      <p:tavLst>
                                        <p:tav tm="0">
                                          <p:val>
                                            <p:strVal val="ppt_h"/>
                                          </p:val>
                                        </p:tav>
                                        <p:tav tm="100000">
                                          <p:val>
                                            <p:strVal val="#ppt_h"/>
                                          </p:val>
                                        </p:tav>
                                      </p:tavLst>
                                    </p:anim>
                                  </p:childTnLst>
                                </p:cTn>
                              </p:par>
                              <p:par>
                                <p:cTn id="187" presetID="35" presetClass="path" presetSubtype="0" accel="50000" decel="50000" fill="hold" grpId="5" nodeType="withEffect">
                                  <p:stCondLst>
                                    <p:cond delay="0"/>
                                  </p:stCondLst>
                                  <p:childTnLst>
                                    <p:anim calcmode="lin" valueType="num">
                                      <p:cBhvr additive="base">
                                        <p:cTn id="188" dur="500" fill="hold">
                                          <p:stCondLst>
                                            <p:cond delay="0"/>
                                          </p:stCondLst>
                                        </p:cTn>
                                        <p:tgtEl>
                                          <p:spTgt spid="20"/>
                                        </p:tgtEl>
                                        <p:attrNameLst>
                                          <p:attrName>ppt_x</p:attrName>
                                        </p:attrNameLst>
                                      </p:cBhvr>
                                      <p:tavLst>
                                        <p:tav tm="0">
                                          <p:val>
                                            <p:strVal val="ppt_x"/>
                                          </p:val>
                                        </p:tav>
                                        <p:tav tm="100000">
                                          <p:val>
                                            <p:fltVal val="0.560339"/>
                                          </p:val>
                                        </p:tav>
                                      </p:tavLst>
                                    </p:anim>
                                    <p:anim calcmode="lin" valueType="num">
                                      <p:cBhvr additive="base">
                                        <p:cTn id="189" dur="500" fill="hold">
                                          <p:stCondLst>
                                            <p:cond delay="0"/>
                                          </p:stCondLst>
                                        </p:cTn>
                                        <p:tgtEl>
                                          <p:spTgt spid="20"/>
                                        </p:tgtEl>
                                        <p:attrNameLst>
                                          <p:attrName>ppt_y</p:attrName>
                                        </p:attrNameLst>
                                      </p:cBhvr>
                                      <p:tavLst>
                                        <p:tav tm="0">
                                          <p:val>
                                            <p:strVal val="ppt_y"/>
                                          </p:val>
                                        </p:tav>
                                        <p:tav tm="100000">
                                          <p:val>
                                            <p:fltVal val="0.355741"/>
                                          </p:val>
                                        </p:tav>
                                      </p:tavLst>
                                    </p:anim>
                                    <p:anim calcmode="lin" valueType="num">
                                      <p:cBhvr additive="base">
                                        <p:cTn id="190" dur="500" fill="hold">
                                          <p:stCondLst>
                                            <p:cond delay="0"/>
                                          </p:stCondLst>
                                        </p:cTn>
                                        <p:tgtEl>
                                          <p:spTgt spid="20"/>
                                        </p:tgtEl>
                                        <p:attrNameLst>
                                          <p:attrName>ppt_w</p:attrName>
                                        </p:attrNameLst>
                                      </p:cBhvr>
                                      <p:tavLst>
                                        <p:tav tm="0">
                                          <p:val>
                                            <p:strVal val="ppt_w"/>
                                          </p:val>
                                        </p:tav>
                                        <p:tav tm="100000">
                                          <p:val>
                                            <p:strVal val="#ppt_w"/>
                                          </p:val>
                                        </p:tav>
                                      </p:tavLst>
                                    </p:anim>
                                    <p:anim calcmode="lin" valueType="num">
                                      <p:cBhvr additive="base">
                                        <p:cTn id="191" dur="500" fill="hold">
                                          <p:stCondLst>
                                            <p:cond delay="0"/>
                                          </p:stCondLst>
                                        </p:cTn>
                                        <p:tgtEl>
                                          <p:spTgt spid="20"/>
                                        </p:tgtEl>
                                        <p:attrNameLst>
                                          <p:attrName>ppt_h</p:attrName>
                                        </p:attrNameLst>
                                      </p:cBhvr>
                                      <p:tavLst>
                                        <p:tav tm="0">
                                          <p:val>
                                            <p:strVal val="ppt_h"/>
                                          </p:val>
                                        </p:tav>
                                        <p:tav tm="100000">
                                          <p:val>
                                            <p:strVal val="#ppt_h"/>
                                          </p:val>
                                        </p:tav>
                                      </p:tavLst>
                                    </p:anim>
                                  </p:childTnLst>
                                </p:cTn>
                              </p:par>
                              <p:par>
                                <p:cTn id="192" presetID="35" presetClass="path" presetSubtype="0" accel="50000" decel="50000" fill="hold" grpId="4" nodeType="withEffect">
                                  <p:stCondLst>
                                    <p:cond delay="0"/>
                                  </p:stCondLst>
                                  <p:childTnLst>
                                    <p:anim calcmode="lin" valueType="num">
                                      <p:cBhvr additive="base">
                                        <p:cTn id="193" dur="500" fill="hold">
                                          <p:stCondLst>
                                            <p:cond delay="0"/>
                                          </p:stCondLst>
                                        </p:cTn>
                                        <p:tgtEl>
                                          <p:spTgt spid="21"/>
                                        </p:tgtEl>
                                        <p:attrNameLst>
                                          <p:attrName>ppt_x</p:attrName>
                                        </p:attrNameLst>
                                      </p:cBhvr>
                                      <p:tavLst>
                                        <p:tav tm="0">
                                          <p:val>
                                            <p:strVal val="ppt_x"/>
                                          </p:val>
                                        </p:tav>
                                        <p:tav tm="100000">
                                          <p:val>
                                            <p:fltVal val="0.147278"/>
                                          </p:val>
                                        </p:tav>
                                      </p:tavLst>
                                    </p:anim>
                                    <p:anim calcmode="lin" valueType="num">
                                      <p:cBhvr additive="base">
                                        <p:cTn id="194" dur="500" fill="hold">
                                          <p:stCondLst>
                                            <p:cond delay="0"/>
                                          </p:stCondLst>
                                        </p:cTn>
                                        <p:tgtEl>
                                          <p:spTgt spid="21"/>
                                        </p:tgtEl>
                                        <p:attrNameLst>
                                          <p:attrName>ppt_y</p:attrName>
                                        </p:attrNameLst>
                                      </p:cBhvr>
                                      <p:tavLst>
                                        <p:tav tm="0">
                                          <p:val>
                                            <p:strVal val="ppt_y"/>
                                          </p:val>
                                        </p:tav>
                                        <p:tav tm="100000">
                                          <p:val>
                                            <p:fltVal val="0.610801"/>
                                          </p:val>
                                        </p:tav>
                                      </p:tavLst>
                                    </p:anim>
                                    <p:anim calcmode="lin" valueType="num">
                                      <p:cBhvr additive="base">
                                        <p:cTn id="195" dur="500" fill="hold">
                                          <p:stCondLst>
                                            <p:cond delay="0"/>
                                          </p:stCondLst>
                                        </p:cTn>
                                        <p:tgtEl>
                                          <p:spTgt spid="21"/>
                                        </p:tgtEl>
                                        <p:attrNameLst>
                                          <p:attrName>ppt_w</p:attrName>
                                        </p:attrNameLst>
                                      </p:cBhvr>
                                      <p:tavLst>
                                        <p:tav tm="0">
                                          <p:val>
                                            <p:strVal val="ppt_w"/>
                                          </p:val>
                                        </p:tav>
                                        <p:tav tm="100000">
                                          <p:val>
                                            <p:strVal val="#ppt_w"/>
                                          </p:val>
                                        </p:tav>
                                      </p:tavLst>
                                    </p:anim>
                                    <p:anim calcmode="lin" valueType="num">
                                      <p:cBhvr additive="base">
                                        <p:cTn id="196" dur="500" fill="hold">
                                          <p:stCondLst>
                                            <p:cond delay="0"/>
                                          </p:stCondLst>
                                        </p:cTn>
                                        <p:tgtEl>
                                          <p:spTgt spid="21"/>
                                        </p:tgtEl>
                                        <p:attrNameLst>
                                          <p:attrName>ppt_h</p:attrName>
                                        </p:attrNameLst>
                                      </p:cBhvr>
                                      <p:tavLst>
                                        <p:tav tm="0">
                                          <p:val>
                                            <p:strVal val="ppt_h"/>
                                          </p:val>
                                        </p:tav>
                                        <p:tav tm="100000">
                                          <p:val>
                                            <p:strVal val="#ppt_h"/>
                                          </p:val>
                                        </p:tav>
                                      </p:tavLst>
                                    </p:anim>
                                  </p:childTnLst>
                                </p:cTn>
                              </p:par>
                              <p:par>
                                <p:cTn id="197" presetID="35" presetClass="path" presetSubtype="0" accel="50000" decel="50000" fill="hold" grpId="3" nodeType="withEffect">
                                  <p:stCondLst>
                                    <p:cond delay="0"/>
                                  </p:stCondLst>
                                  <p:childTnLst>
                                    <p:anim calcmode="lin" valueType="num">
                                      <p:cBhvr additive="base">
                                        <p:cTn id="198" dur="500" fill="hold">
                                          <p:stCondLst>
                                            <p:cond delay="0"/>
                                          </p:stCondLst>
                                        </p:cTn>
                                        <p:tgtEl>
                                          <p:spTgt spid="23"/>
                                        </p:tgtEl>
                                        <p:attrNameLst>
                                          <p:attrName>ppt_x</p:attrName>
                                        </p:attrNameLst>
                                      </p:cBhvr>
                                      <p:tavLst>
                                        <p:tav tm="0">
                                          <p:val>
                                            <p:strVal val="ppt_x"/>
                                          </p:val>
                                        </p:tav>
                                        <p:tav tm="100000">
                                          <p:val>
                                            <p:fltVal val="0.561615"/>
                                          </p:val>
                                        </p:tav>
                                      </p:tavLst>
                                    </p:anim>
                                    <p:anim calcmode="lin" valueType="num">
                                      <p:cBhvr additive="base">
                                        <p:cTn id="199" dur="500" fill="hold">
                                          <p:stCondLst>
                                            <p:cond delay="0"/>
                                          </p:stCondLst>
                                        </p:cTn>
                                        <p:tgtEl>
                                          <p:spTgt spid="23"/>
                                        </p:tgtEl>
                                        <p:attrNameLst>
                                          <p:attrName>ppt_y</p:attrName>
                                        </p:attrNameLst>
                                      </p:cBhvr>
                                      <p:tavLst>
                                        <p:tav tm="0">
                                          <p:val>
                                            <p:strVal val="ppt_y"/>
                                          </p:val>
                                        </p:tav>
                                        <p:tav tm="100000">
                                          <p:val>
                                            <p:fltVal val="0.610741"/>
                                          </p:val>
                                        </p:tav>
                                      </p:tavLst>
                                    </p:anim>
                                    <p:anim calcmode="lin" valueType="num">
                                      <p:cBhvr additive="base">
                                        <p:cTn id="200" dur="500" fill="hold">
                                          <p:stCondLst>
                                            <p:cond delay="0"/>
                                          </p:stCondLst>
                                        </p:cTn>
                                        <p:tgtEl>
                                          <p:spTgt spid="23"/>
                                        </p:tgtEl>
                                        <p:attrNameLst>
                                          <p:attrName>ppt_w</p:attrName>
                                        </p:attrNameLst>
                                      </p:cBhvr>
                                      <p:tavLst>
                                        <p:tav tm="0">
                                          <p:val>
                                            <p:strVal val="ppt_w"/>
                                          </p:val>
                                        </p:tav>
                                        <p:tav tm="100000">
                                          <p:val>
                                            <p:strVal val="#ppt_w"/>
                                          </p:val>
                                        </p:tav>
                                      </p:tavLst>
                                    </p:anim>
                                    <p:anim calcmode="lin" valueType="num">
                                      <p:cBhvr additive="base">
                                        <p:cTn id="201" dur="500" fill="hold">
                                          <p:stCondLst>
                                            <p:cond delay="0"/>
                                          </p:stCondLst>
                                        </p:cTn>
                                        <p:tgtEl>
                                          <p:spTgt spid="23"/>
                                        </p:tgtEl>
                                        <p:attrNameLst>
                                          <p:attrName>ppt_h</p:attrName>
                                        </p:attrNameLst>
                                      </p:cBhvr>
                                      <p:tavLst>
                                        <p:tav tm="0">
                                          <p:val>
                                            <p:strVal val="ppt_h"/>
                                          </p:val>
                                        </p:tav>
                                        <p:tav tm="100000">
                                          <p:val>
                                            <p:strVal val="#ppt_h"/>
                                          </p:val>
                                        </p:tav>
                                      </p:tavLst>
                                    </p:anim>
                                  </p:childTnLst>
                                </p:cTn>
                              </p:par>
                              <p:par>
                                <p:cTn id="202" presetID="35" presetClass="path" presetSubtype="0" accel="50000" decel="50000" fill="hold" grpId="2" nodeType="withEffect">
                                  <p:stCondLst>
                                    <p:cond delay="0"/>
                                  </p:stCondLst>
                                  <p:childTnLst>
                                    <p:anim calcmode="lin" valueType="num">
                                      <p:cBhvr additive="base">
                                        <p:cTn id="203" dur="500" fill="hold">
                                          <p:stCondLst>
                                            <p:cond delay="0"/>
                                          </p:stCondLst>
                                        </p:cTn>
                                        <p:tgtEl>
                                          <p:spTgt spid="12"/>
                                        </p:tgtEl>
                                        <p:attrNameLst>
                                          <p:attrName>ppt_x</p:attrName>
                                        </p:attrNameLst>
                                      </p:cBhvr>
                                      <p:tavLst>
                                        <p:tav tm="0">
                                          <p:val>
                                            <p:strVal val="ppt_x"/>
                                          </p:val>
                                        </p:tav>
                                        <p:tav tm="100000">
                                          <p:val>
                                            <p:fltVal val="0.146757"/>
                                          </p:val>
                                        </p:tav>
                                      </p:tavLst>
                                    </p:anim>
                                    <p:anim calcmode="lin" valueType="num">
                                      <p:cBhvr additive="base">
                                        <p:cTn id="204" dur="500" fill="hold">
                                          <p:stCondLst>
                                            <p:cond delay="0"/>
                                          </p:stCondLst>
                                        </p:cTn>
                                        <p:tgtEl>
                                          <p:spTgt spid="12"/>
                                        </p:tgtEl>
                                        <p:attrNameLst>
                                          <p:attrName>ppt_y</p:attrName>
                                        </p:attrNameLst>
                                      </p:cBhvr>
                                      <p:tavLst>
                                        <p:tav tm="0">
                                          <p:val>
                                            <p:strVal val="ppt_y"/>
                                          </p:val>
                                        </p:tav>
                                        <p:tav tm="100000">
                                          <p:val>
                                            <p:fltVal val="0.814443"/>
                                          </p:val>
                                        </p:tav>
                                      </p:tavLst>
                                    </p:anim>
                                    <p:anim calcmode="lin" valueType="num">
                                      <p:cBhvr additive="base">
                                        <p:cTn id="205" dur="500" fill="hold">
                                          <p:stCondLst>
                                            <p:cond delay="0"/>
                                          </p:stCondLst>
                                        </p:cTn>
                                        <p:tgtEl>
                                          <p:spTgt spid="12"/>
                                        </p:tgtEl>
                                        <p:attrNameLst>
                                          <p:attrName>ppt_w</p:attrName>
                                        </p:attrNameLst>
                                      </p:cBhvr>
                                      <p:tavLst>
                                        <p:tav tm="0">
                                          <p:val>
                                            <p:strVal val="ppt_w"/>
                                          </p:val>
                                        </p:tav>
                                        <p:tav tm="100000">
                                          <p:val>
                                            <p:strVal val="#ppt_w"/>
                                          </p:val>
                                        </p:tav>
                                      </p:tavLst>
                                    </p:anim>
                                    <p:anim calcmode="lin" valueType="num">
                                      <p:cBhvr additive="base">
                                        <p:cTn id="206" dur="500" fill="hold">
                                          <p:stCondLst>
                                            <p:cond delay="0"/>
                                          </p:stCondLst>
                                        </p:cTn>
                                        <p:tgtEl>
                                          <p:spTgt spid="12"/>
                                        </p:tgtEl>
                                        <p:attrNameLst>
                                          <p:attrName>ppt_h</p:attrName>
                                        </p:attrNameLst>
                                      </p:cBhvr>
                                      <p:tavLst>
                                        <p:tav tm="0">
                                          <p:val>
                                            <p:strVal val="ppt_h"/>
                                          </p:val>
                                        </p:tav>
                                        <p:tav tm="100000">
                                          <p:val>
                                            <p:strVal val="#ppt_h"/>
                                          </p:val>
                                        </p:tav>
                                      </p:tavLst>
                                    </p:anim>
                                  </p:childTnLst>
                                </p:cTn>
                              </p:par>
                            </p:childTnLst>
                          </p:cTn>
                        </p:par>
                      </p:childTnLst>
                    </p:cTn>
                  </p:par>
                  <p:par>
                    <p:cTn id="207" fill="hold">
                      <p:stCondLst>
                        <p:cond delay="indefinite"/>
                      </p:stCondLst>
                      <p:childTnLst>
                        <p:par>
                          <p:cTn id="208" fill="hold">
                            <p:stCondLst>
                              <p:cond delay="0"/>
                            </p:stCondLst>
                            <p:childTnLst>
                              <p:par>
                                <p:cTn id="209" presetID="35" presetClass="path" presetSubtype="0" accel="50000" decel="50000" fill="hold" grpId="2" nodeType="clickEffect">
                                  <p:stCondLst>
                                    <p:cond delay="0"/>
                                  </p:stCondLst>
                                  <p:childTnLst>
                                    <p:anim calcmode="lin" valueType="num">
                                      <p:cBhvr additive="base">
                                        <p:cTn id="210" dur="250" fill="hold">
                                          <p:stCondLst>
                                            <p:cond delay="0"/>
                                          </p:stCondLst>
                                        </p:cTn>
                                        <p:tgtEl>
                                          <p:spTgt spid="4"/>
                                        </p:tgtEl>
                                        <p:attrNameLst>
                                          <p:attrName>ppt_x</p:attrName>
                                        </p:attrNameLst>
                                      </p:cBhvr>
                                      <p:tavLst>
                                        <p:tav tm="0">
                                          <p:val>
                                            <p:strVal val="ppt_x"/>
                                          </p:val>
                                        </p:tav>
                                        <p:tav tm="100000">
                                          <p:val>
                                            <p:fltVal val="0.560286"/>
                                          </p:val>
                                        </p:tav>
                                      </p:tavLst>
                                    </p:anim>
                                    <p:anim calcmode="lin" valueType="num">
                                      <p:cBhvr additive="base">
                                        <p:cTn id="211" dur="250" fill="hold">
                                          <p:stCondLst>
                                            <p:cond delay="0"/>
                                          </p:stCondLst>
                                        </p:cTn>
                                        <p:tgtEl>
                                          <p:spTgt spid="4"/>
                                        </p:tgtEl>
                                        <p:attrNameLst>
                                          <p:attrName>ppt_y</p:attrName>
                                        </p:attrNameLst>
                                      </p:cBhvr>
                                      <p:tavLst>
                                        <p:tav tm="0">
                                          <p:val>
                                            <p:strVal val="ppt_y"/>
                                          </p:val>
                                        </p:tav>
                                        <p:tav tm="100000">
                                          <p:val>
                                            <p:fltVal val="0.83787"/>
                                          </p:val>
                                        </p:tav>
                                      </p:tavLst>
                                    </p:anim>
                                    <p:anim calcmode="lin" valueType="num">
                                      <p:cBhvr additive="base">
                                        <p:cTn id="212" dur="250" fill="hold">
                                          <p:stCondLst>
                                            <p:cond delay="0"/>
                                          </p:stCondLst>
                                        </p:cTn>
                                        <p:tgtEl>
                                          <p:spTgt spid="4"/>
                                        </p:tgtEl>
                                        <p:attrNameLst>
                                          <p:attrName>ppt_w</p:attrName>
                                        </p:attrNameLst>
                                      </p:cBhvr>
                                      <p:tavLst>
                                        <p:tav tm="0">
                                          <p:val>
                                            <p:strVal val="ppt_w"/>
                                          </p:val>
                                        </p:tav>
                                        <p:tav tm="100000">
                                          <p:val>
                                            <p:strVal val="#ppt_w"/>
                                          </p:val>
                                        </p:tav>
                                      </p:tavLst>
                                    </p:anim>
                                    <p:anim calcmode="lin" valueType="num">
                                      <p:cBhvr additive="base">
                                        <p:cTn id="213" dur="250" fill="hold">
                                          <p:stCondLst>
                                            <p:cond delay="0"/>
                                          </p:stCondLst>
                                        </p:cTn>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8" grpId="0" animBg="1"/>
      <p:bldP spid="20" grpId="0" animBg="1"/>
      <p:bldP spid="21" grpId="0" animBg="1"/>
      <p:bldP spid="23" grpId="0" animBg="1"/>
      <p:bldP spid="12" grpId="0" animBg="1"/>
      <p:bldP spid="4" grpId="0" animBg="1"/>
      <p:bldP spid="7" grpId="1" bldLvl="0" animBg="1"/>
      <p:bldP spid="10" grpId="1" bldLvl="0" animBg="1"/>
      <p:bldP spid="7" grpId="2" bldLvl="0" animBg="1"/>
      <p:bldP spid="18" grpId="1" bldLvl="0" animBg="1"/>
      <p:bldP spid="7" grpId="3" bldLvl="0" animBg="1"/>
      <p:bldP spid="10" grpId="2" bldLvl="0" animBg="1"/>
      <p:bldP spid="20" grpId="1" bldLvl="0" animBg="1"/>
      <p:bldP spid="7" grpId="4" bldLvl="0" animBg="1"/>
      <p:bldP spid="10" grpId="3" bldLvl="0" animBg="1"/>
      <p:bldP spid="18" grpId="2" bldLvl="0" animBg="1"/>
      <p:bldP spid="21" grpId="1" bldLvl="0" animBg="1"/>
      <p:bldP spid="7" grpId="5" bldLvl="0" animBg="1"/>
      <p:bldP spid="10" grpId="4" bldLvl="0" animBg="1"/>
      <p:bldP spid="18" grpId="3" bldLvl="0" animBg="1"/>
      <p:bldP spid="20" grpId="2" bldLvl="0" animBg="1"/>
      <p:bldP spid="23" grpId="1" bldLvl="0" animBg="1"/>
      <p:bldP spid="7" grpId="6" bldLvl="0" animBg="1"/>
      <p:bldP spid="10" grpId="5" bldLvl="0" animBg="1"/>
      <p:bldP spid="18" grpId="4" bldLvl="0" animBg="1"/>
      <p:bldP spid="20" grpId="3" bldLvl="0" animBg="1"/>
      <p:bldP spid="21" grpId="2" bldLvl="0" animBg="1"/>
      <p:bldP spid="12" grpId="1" bldLvl="0" animBg="1"/>
      <p:bldP spid="7" grpId="7" bldLvl="0" animBg="1"/>
      <p:bldP spid="10" grpId="6" bldLvl="0" animBg="1"/>
      <p:bldP spid="18" grpId="5" bldLvl="0" animBg="1"/>
      <p:bldP spid="20" grpId="4" bldLvl="0" animBg="1"/>
      <p:bldP spid="21" grpId="3" bldLvl="0" animBg="1"/>
      <p:bldP spid="23" grpId="2" bldLvl="0" animBg="1"/>
      <p:bldP spid="4" grpId="1" bldLvl="0" animBg="1"/>
      <p:bldP spid="7" grpId="8" bldLvl="0" animBg="1"/>
      <p:bldP spid="10" grpId="7" bldLvl="0" animBg="1"/>
      <p:bldP spid="18" grpId="6" bldLvl="0" animBg="1"/>
      <p:bldP spid="20" grpId="5" bldLvl="0" animBg="1"/>
      <p:bldP spid="21" grpId="4" bldLvl="0" animBg="1"/>
      <p:bldP spid="23" grpId="3" bldLvl="0" animBg="1"/>
      <p:bldP spid="12" grpId="2" bldLvl="0" animBg="1"/>
      <p:bldP spid="4" grpId="2"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772160" y="1950720"/>
            <a:ext cx="4901565" cy="3987165"/>
          </a:xfrm>
          <a:prstGeom prst="rect">
            <a:avLst/>
          </a:prstGeom>
          <a:noFill/>
          <a:ln w="28575" cmpd="sng">
            <a:solidFill>
              <a:schemeClr val="accent1">
                <a:shade val="50000"/>
              </a:schemeClr>
            </a:solidFill>
            <a:prstDash val="sysDot"/>
          </a:ln>
        </p:spPr>
        <p:txBody>
          <a:bodyPr wrap="square" lIns="0" tIns="0" rIns="0" bIns="0" rtlCol="0">
            <a:spAutoFit/>
          </a:bodyPr>
          <a:lstStyle/>
          <a:p>
            <a:pPr marL="285750" indent="-285750" algn="l">
              <a:lnSpc>
                <a:spcPct val="120000"/>
              </a:lnSpc>
              <a:spcBef>
                <a:spcPts val="0"/>
              </a:spcBef>
              <a:spcAft>
                <a:spcPts val="0"/>
              </a:spcAft>
              <a:buFont typeface="Wingdings" panose="05000000000000000000" charset="0"/>
              <a:buChar char="u"/>
            </a:pPr>
            <a:r>
              <a:rPr sz="2400" b="1" dirty="0">
                <a:solidFill>
                  <a:srgbClr val="132B47"/>
                </a:solidFill>
              </a:rPr>
              <a:t> 通过伪造证件、证明、档案及其他材料获得考试资格。</a:t>
            </a:r>
            <a:endParaRPr sz="2400" b="1" dirty="0">
              <a:solidFill>
                <a:srgbClr val="132B47"/>
              </a:solidFill>
            </a:endParaRPr>
          </a:p>
          <a:p>
            <a:pPr marL="285750" indent="-285750" algn="l">
              <a:lnSpc>
                <a:spcPct val="120000"/>
              </a:lnSpc>
              <a:spcBef>
                <a:spcPts val="0"/>
              </a:spcBef>
              <a:spcAft>
                <a:spcPts val="0"/>
              </a:spcAft>
              <a:buFont typeface="Wingdings" panose="05000000000000000000" charset="0"/>
              <a:buChar char="u"/>
            </a:pPr>
            <a:r>
              <a:rPr sz="2400" b="1" dirty="0">
                <a:solidFill>
                  <a:srgbClr val="132B47"/>
                </a:solidFill>
              </a:rPr>
              <a:t> 在桌面、墙壁、身体部位等处书写与考试课程有关内容。</a:t>
            </a:r>
            <a:endParaRPr sz="2400" b="1" dirty="0">
              <a:solidFill>
                <a:srgbClr val="132B47"/>
              </a:solidFill>
            </a:endParaRPr>
          </a:p>
          <a:p>
            <a:pPr marL="285750" indent="-285750" algn="l">
              <a:lnSpc>
                <a:spcPct val="120000"/>
              </a:lnSpc>
              <a:spcBef>
                <a:spcPts val="0"/>
              </a:spcBef>
              <a:spcAft>
                <a:spcPts val="0"/>
              </a:spcAft>
              <a:buFont typeface="Wingdings" panose="05000000000000000000" charset="0"/>
              <a:buChar char="u"/>
            </a:pPr>
            <a:r>
              <a:rPr sz="2400" b="1" dirty="0">
                <a:solidFill>
                  <a:srgbClr val="132B47"/>
                </a:solidFill>
              </a:rPr>
              <a:t> 使用手机、电子阅览类工具等无线通讯工具查阅资料作弊。</a:t>
            </a:r>
            <a:endParaRPr sz="2400" b="1" dirty="0">
              <a:solidFill>
                <a:srgbClr val="132B47"/>
              </a:solidFill>
            </a:endParaRPr>
          </a:p>
          <a:p>
            <a:pPr marL="285750" indent="-285750" algn="l">
              <a:lnSpc>
                <a:spcPct val="120000"/>
              </a:lnSpc>
              <a:spcBef>
                <a:spcPts val="0"/>
              </a:spcBef>
              <a:spcAft>
                <a:spcPts val="0"/>
              </a:spcAft>
              <a:buFont typeface="Wingdings" panose="05000000000000000000" charset="0"/>
              <a:buChar char="u"/>
            </a:pPr>
            <a:r>
              <a:rPr sz="2400" b="1" dirty="0">
                <a:solidFill>
                  <a:srgbClr val="132B47"/>
                </a:solidFill>
              </a:rPr>
              <a:t>考试过程中,发现座位周围有与考试有关的内容而未迅速报告监考教师及时清理。</a:t>
            </a:r>
            <a:endParaRPr sz="2400" b="1" dirty="0">
              <a:solidFill>
                <a:srgbClr val="132B47"/>
              </a:solidFill>
            </a:endParaRPr>
          </a:p>
        </p:txBody>
      </p:sp>
      <p:sp>
        <p:nvSpPr>
          <p:cNvPr id="2" name="文本框 1"/>
          <p:cNvSpPr txBox="1"/>
          <p:nvPr/>
        </p:nvSpPr>
        <p:spPr>
          <a:xfrm>
            <a:off x="9551670" y="299085"/>
            <a:ext cx="2048510" cy="583565"/>
          </a:xfrm>
          <a:prstGeom prst="rect">
            <a:avLst/>
          </a:prstGeom>
          <a:noFill/>
        </p:spPr>
        <p:txBody>
          <a:bodyPr wrap="square" rtlCol="0">
            <a:spAutoFit/>
          </a:bodyPr>
          <a:p>
            <a:pPr algn="dist"/>
            <a:r>
              <a:rPr lang="zh-CN" altLang="en-US" sz="3200" dirty="0">
                <a:solidFill>
                  <a:srgbClr val="C00000"/>
                </a:solidFill>
                <a:latin typeface="汉仪黑方简" panose="00020600040101010101" charset="-122"/>
                <a:ea typeface="汉仪黑方简" panose="00020600040101010101" charset="-122"/>
              </a:rPr>
              <a:t>作弊认定</a:t>
            </a:r>
            <a:endParaRPr lang="zh-CN" altLang="en-US" sz="3200" dirty="0">
              <a:solidFill>
                <a:srgbClr val="C00000"/>
              </a:solidFill>
              <a:latin typeface="汉仪黑方简" panose="00020600040101010101" charset="-122"/>
              <a:ea typeface="汉仪黑方简" panose="00020600040101010101" charset="-122"/>
            </a:endParaRPr>
          </a:p>
        </p:txBody>
      </p:sp>
      <p:sp>
        <p:nvSpPr>
          <p:cNvPr id="101" name="文本框 100"/>
          <p:cNvSpPr txBox="1"/>
          <p:nvPr/>
        </p:nvSpPr>
        <p:spPr>
          <a:xfrm>
            <a:off x="1056005" y="360680"/>
            <a:ext cx="7999095" cy="521970"/>
          </a:xfrm>
          <a:prstGeom prst="rect">
            <a:avLst/>
          </a:prstGeom>
          <a:noFill/>
          <a:ln w="9525">
            <a:noFill/>
          </a:ln>
        </p:spPr>
        <p:txBody>
          <a:bodyPr wrap="square">
            <a:spAutoFit/>
          </a:bodyPr>
          <a:p>
            <a:pPr indent="0"/>
            <a:r>
              <a:rPr lang="zh-CN" sz="2800" b="1">
                <a:solidFill>
                  <a:srgbClr val="C00000"/>
                </a:solidFill>
                <a:latin typeface="汉仪黑方简" panose="00020600040101010101" charset="-122"/>
                <a:ea typeface="汉仪黑方简" panose="00020600040101010101" charset="-122"/>
                <a:cs typeface="小标宋" charset="0"/>
              </a:rPr>
              <a:t>《东莞城市学院考场规则与违规处理规定</a:t>
            </a:r>
            <a:r>
              <a:rPr lang="zh-CN" sz="2800" b="1">
                <a:solidFill>
                  <a:srgbClr val="C00000"/>
                </a:solidFill>
                <a:latin typeface="汉仪黑方简" panose="00020600040101010101" charset="-122"/>
                <a:ea typeface="汉仪黑方简" panose="00020600040101010101" charset="-122"/>
                <a:cs typeface="小标宋" charset="0"/>
                <a:sym typeface="+mn-ea"/>
              </a:rPr>
              <a:t>》</a:t>
            </a:r>
            <a:endParaRPr lang="zh-CN" altLang="en-US" sz="2800" b="1">
              <a:solidFill>
                <a:srgbClr val="C00000"/>
              </a:solidFill>
              <a:latin typeface="汉仪黑方简" panose="00020600040101010101" charset="-122"/>
              <a:ea typeface="汉仪黑方简" panose="00020600040101010101" charset="-122"/>
              <a:cs typeface="小标宋" charset="0"/>
              <a:sym typeface="+mn-ea"/>
            </a:endParaRPr>
          </a:p>
        </p:txBody>
      </p:sp>
      <p:sp>
        <p:nvSpPr>
          <p:cNvPr id="3" name="矩形 2"/>
          <p:cNvSpPr/>
          <p:nvPr/>
        </p:nvSpPr>
        <p:spPr>
          <a:xfrm flipV="1">
            <a:off x="7921625" y="552450"/>
            <a:ext cx="1501775" cy="76200"/>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a:p>
        </p:txBody>
      </p:sp>
      <p:sp>
        <p:nvSpPr>
          <p:cNvPr id="4" name="文本框 3"/>
          <p:cNvSpPr txBox="1"/>
          <p:nvPr/>
        </p:nvSpPr>
        <p:spPr>
          <a:xfrm>
            <a:off x="6031230" y="1950720"/>
            <a:ext cx="5673725" cy="4430395"/>
          </a:xfrm>
          <a:prstGeom prst="rect">
            <a:avLst/>
          </a:prstGeom>
          <a:noFill/>
          <a:ln w="28575" cmpd="sng">
            <a:solidFill>
              <a:schemeClr val="accent1">
                <a:shade val="50000"/>
              </a:schemeClr>
            </a:solidFill>
            <a:prstDash val="sysDot"/>
          </a:ln>
        </p:spPr>
        <p:txBody>
          <a:bodyPr wrap="square" lIns="0" tIns="0" rIns="0" bIns="0" rtlCol="0">
            <a:spAutoFit/>
          </a:bodyPr>
          <a:p>
            <a:pPr marL="285750" indent="-285750" algn="l">
              <a:lnSpc>
                <a:spcPct val="120000"/>
              </a:lnSpc>
              <a:spcBef>
                <a:spcPts val="0"/>
              </a:spcBef>
              <a:spcAft>
                <a:spcPts val="0"/>
              </a:spcAft>
              <a:buFont typeface="Wingdings" panose="05000000000000000000" charset="0"/>
              <a:buChar char="u"/>
            </a:pPr>
            <a:r>
              <a:rPr sz="2400" b="1" dirty="0">
                <a:solidFill>
                  <a:srgbClr val="132B47"/>
                </a:solidFill>
              </a:rPr>
              <a:t> 抄袭或者偷看书本、笔记等,或偷看、强拿他人试卷、草稿纸。</a:t>
            </a:r>
            <a:endParaRPr sz="2400" b="1" dirty="0">
              <a:solidFill>
                <a:srgbClr val="132B47"/>
              </a:solidFill>
            </a:endParaRPr>
          </a:p>
          <a:p>
            <a:pPr marL="285750" indent="-285750" algn="l">
              <a:lnSpc>
                <a:spcPct val="120000"/>
              </a:lnSpc>
              <a:spcBef>
                <a:spcPts val="0"/>
              </a:spcBef>
              <a:spcAft>
                <a:spcPts val="0"/>
              </a:spcAft>
              <a:buFont typeface="Wingdings" panose="05000000000000000000" charset="0"/>
              <a:buChar char="u"/>
            </a:pPr>
            <a:r>
              <a:rPr sz="2400" b="1" dirty="0">
                <a:solidFill>
                  <a:srgbClr val="132B47"/>
                </a:solidFill>
              </a:rPr>
              <a:t> 夹带、传递与考试内容有关的纸条的,交流与考试内容有关的信息或相互对答案。</a:t>
            </a:r>
            <a:endParaRPr sz="2400" b="1" dirty="0">
              <a:solidFill>
                <a:srgbClr val="132B47"/>
              </a:solidFill>
            </a:endParaRPr>
          </a:p>
          <a:p>
            <a:pPr marL="285750" indent="-285750" algn="l">
              <a:lnSpc>
                <a:spcPct val="120000"/>
              </a:lnSpc>
              <a:spcBef>
                <a:spcPts val="0"/>
              </a:spcBef>
              <a:spcAft>
                <a:spcPts val="0"/>
              </a:spcAft>
              <a:buFont typeface="Wingdings" panose="05000000000000000000" charset="0"/>
              <a:buChar char="u"/>
            </a:pPr>
            <a:r>
              <a:rPr sz="2400" b="1" dirty="0">
                <a:solidFill>
                  <a:srgbClr val="132B47"/>
                </a:solidFill>
              </a:rPr>
              <a:t>故意销毁试卷、答卷或者考试材料。</a:t>
            </a:r>
            <a:endParaRPr sz="2400" b="1" dirty="0">
              <a:solidFill>
                <a:srgbClr val="132B47"/>
              </a:solidFill>
            </a:endParaRPr>
          </a:p>
          <a:p>
            <a:pPr marL="285750" indent="-285750" algn="l">
              <a:lnSpc>
                <a:spcPct val="120000"/>
              </a:lnSpc>
              <a:spcBef>
                <a:spcPts val="0"/>
              </a:spcBef>
              <a:spcAft>
                <a:spcPts val="0"/>
              </a:spcAft>
              <a:buFont typeface="Wingdings" panose="05000000000000000000" charset="0"/>
              <a:buChar char="u"/>
            </a:pPr>
            <a:r>
              <a:rPr sz="2400" b="1" dirty="0">
                <a:solidFill>
                  <a:srgbClr val="132B47"/>
                </a:solidFill>
              </a:rPr>
              <a:t>交换试卷、答卷、草稿纸。</a:t>
            </a:r>
            <a:endParaRPr sz="2400" b="1" dirty="0">
              <a:solidFill>
                <a:srgbClr val="132B47"/>
              </a:solidFill>
            </a:endParaRPr>
          </a:p>
          <a:p>
            <a:pPr marL="285750" indent="-285750" algn="l">
              <a:lnSpc>
                <a:spcPct val="120000"/>
              </a:lnSpc>
              <a:spcBef>
                <a:spcPts val="0"/>
              </a:spcBef>
              <a:spcAft>
                <a:spcPts val="0"/>
              </a:spcAft>
              <a:buFont typeface="Wingdings" panose="05000000000000000000" charset="0"/>
              <a:buChar char="u"/>
            </a:pPr>
            <a:r>
              <a:rPr sz="2400" b="1" dirty="0">
                <a:solidFill>
                  <a:srgbClr val="132B47"/>
                </a:solidFill>
              </a:rPr>
              <a:t>参与团伙作弊。</a:t>
            </a:r>
            <a:endParaRPr sz="2400" b="1" dirty="0">
              <a:solidFill>
                <a:srgbClr val="132B47"/>
              </a:solidFill>
            </a:endParaRPr>
          </a:p>
          <a:p>
            <a:pPr marL="285750" indent="-285750" algn="l">
              <a:lnSpc>
                <a:spcPct val="120000"/>
              </a:lnSpc>
              <a:spcBef>
                <a:spcPts val="0"/>
              </a:spcBef>
              <a:spcAft>
                <a:spcPts val="0"/>
              </a:spcAft>
              <a:buFont typeface="Wingdings" panose="05000000000000000000" charset="0"/>
              <a:buChar char="u"/>
            </a:pPr>
            <a:r>
              <a:rPr sz="2400" b="1" dirty="0">
                <a:solidFill>
                  <a:srgbClr val="132B47"/>
                </a:solidFill>
              </a:rPr>
              <a:t>被确定试卷雷同。</a:t>
            </a:r>
            <a:endParaRPr sz="2400" b="1" dirty="0">
              <a:solidFill>
                <a:srgbClr val="132B47"/>
              </a:solidFill>
            </a:endParaRPr>
          </a:p>
          <a:p>
            <a:pPr marL="285750" indent="-285750" algn="l">
              <a:lnSpc>
                <a:spcPct val="120000"/>
              </a:lnSpc>
              <a:spcBef>
                <a:spcPts val="0"/>
              </a:spcBef>
              <a:spcAft>
                <a:spcPts val="0"/>
              </a:spcAft>
              <a:buFont typeface="Wingdings" panose="05000000000000000000" charset="0"/>
              <a:buChar char="u"/>
            </a:pPr>
            <a:r>
              <a:rPr sz="2400" b="1" dirty="0">
                <a:solidFill>
                  <a:srgbClr val="132B47"/>
                </a:solidFill>
              </a:rPr>
              <a:t>严重扰乱考场秩序。</a:t>
            </a:r>
            <a:endParaRPr sz="2400" b="1" dirty="0">
              <a:solidFill>
                <a:srgbClr val="132B47"/>
              </a:solidFill>
            </a:endParaRPr>
          </a:p>
          <a:p>
            <a:pPr marL="285750" indent="-285750" algn="l">
              <a:lnSpc>
                <a:spcPct val="120000"/>
              </a:lnSpc>
              <a:spcBef>
                <a:spcPts val="0"/>
              </a:spcBef>
              <a:spcAft>
                <a:spcPts val="0"/>
              </a:spcAft>
              <a:buFont typeface="Wingdings" panose="05000000000000000000" charset="0"/>
              <a:buChar char="u"/>
            </a:pPr>
            <a:r>
              <a:rPr sz="2400" b="1" dirty="0">
                <a:solidFill>
                  <a:srgbClr val="132B47"/>
                </a:solidFill>
              </a:rPr>
              <a:t>累计两次违纪按一次作弊处理。</a:t>
            </a:r>
            <a:endParaRPr sz="2400" b="1" dirty="0">
              <a:solidFill>
                <a:srgbClr val="132B47"/>
              </a:solidFill>
            </a:endParaRPr>
          </a:p>
        </p:txBody>
      </p:sp>
      <p:sp>
        <p:nvSpPr>
          <p:cNvPr id="13" name="文本框 12"/>
          <p:cNvSpPr txBox="1"/>
          <p:nvPr/>
        </p:nvSpPr>
        <p:spPr>
          <a:xfrm>
            <a:off x="2008912" y="1272905"/>
            <a:ext cx="1984828" cy="583565"/>
          </a:xfrm>
          <a:prstGeom prst="rect">
            <a:avLst/>
          </a:prstGeom>
          <a:solidFill>
            <a:srgbClr val="132B47"/>
          </a:solidFill>
        </p:spPr>
        <p:txBody>
          <a:bodyPr wrap="square" rtlCol="0">
            <a:spAutoFit/>
          </a:bodyPr>
          <a:lstStyle/>
          <a:p>
            <a:pPr algn="ctr"/>
            <a:r>
              <a:rPr lang="zh-CN" altLang="en-US" sz="3200" b="1" dirty="0">
                <a:solidFill>
                  <a:schemeClr val="bg1"/>
                </a:solidFill>
                <a:latin typeface="+mj-ea"/>
                <a:ea typeface="+mj-ea"/>
              </a:rPr>
              <a:t>作弊行为</a:t>
            </a:r>
            <a:endParaRPr lang="zh-CN" altLang="en-US" sz="3200" b="1" dirty="0">
              <a:solidFill>
                <a:schemeClr val="bg1"/>
              </a:solidFill>
              <a:latin typeface="+mj-ea"/>
              <a:ea typeface="+mj-ea"/>
            </a:endParaRPr>
          </a:p>
        </p:txBody>
      </p:sp>
      <p:sp>
        <p:nvSpPr>
          <p:cNvPr id="21" name="文本框 20"/>
          <p:cNvSpPr txBox="1"/>
          <p:nvPr/>
        </p:nvSpPr>
        <p:spPr>
          <a:xfrm>
            <a:off x="8144284" y="1272905"/>
            <a:ext cx="1984828" cy="583565"/>
          </a:xfrm>
          <a:prstGeom prst="rect">
            <a:avLst/>
          </a:prstGeom>
          <a:solidFill>
            <a:srgbClr val="BD1C2B"/>
          </a:solidFill>
        </p:spPr>
        <p:txBody>
          <a:bodyPr wrap="square" rtlCol="0">
            <a:spAutoFit/>
          </a:bodyPr>
          <a:lstStyle>
            <a:defPPr>
              <a:defRPr lang="zh-CN"/>
            </a:defPPr>
            <a:lvl1pPr algn="ctr">
              <a:defRPr sz="2400">
                <a:solidFill>
                  <a:schemeClr val="bg1"/>
                </a:solidFill>
                <a:latin typeface="+mj-ea"/>
                <a:ea typeface="+mj-ea"/>
              </a:defRPr>
            </a:lvl1pPr>
          </a:lstStyle>
          <a:p>
            <a:r>
              <a:rPr lang="zh-CN" altLang="en-US" sz="3200" b="1" dirty="0"/>
              <a:t>作弊行为</a:t>
            </a:r>
            <a:endParaRPr lang="zh-CN" alt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8" grpId="0" animBg="1"/>
      <p:bldP spid="13" grpId="1" animBg="1"/>
      <p:bldP spid="8" grpId="1" animBg="1"/>
      <p:bldP spid="21" grpId="0" bldLvl="0" animBg="1"/>
      <p:bldP spid="4" grpId="0" animBg="1"/>
      <p:bldP spid="21" grpId="1" animBg="1"/>
      <p:bldP spid="4"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4073525" y="430530"/>
            <a:ext cx="3959225" cy="583565"/>
          </a:xfrm>
          <a:prstGeom prst="rect">
            <a:avLst/>
          </a:prstGeom>
          <a:noFill/>
        </p:spPr>
        <p:txBody>
          <a:bodyPr wrap="square" rtlCol="0">
            <a:spAutoFit/>
            <a:scene3d>
              <a:camera prst="orthographicFront"/>
              <a:lightRig rig="threePt" dir="t"/>
            </a:scene3d>
          </a:bodyPr>
          <a:lstStyle/>
          <a:p>
            <a:pPr algn="dist"/>
            <a:r>
              <a:rPr lang="zh-CN" altLang="en-US" sz="3200" dirty="0">
                <a:solidFill>
                  <a:srgbClr val="C00000"/>
                </a:solidFill>
                <a:effectLst>
                  <a:outerShdw blurRad="38100" dist="19050" dir="2700000" algn="tl" rotWithShape="0">
                    <a:schemeClr val="dk1">
                      <a:alpha val="40000"/>
                    </a:schemeClr>
                  </a:outerShdw>
                </a:effectLst>
                <a:latin typeface="方正大黑体_GBK" panose="02010600010101010101" charset="-122"/>
                <a:ea typeface="方正大黑体_GBK" panose="02010600010101010101" charset="-122"/>
              </a:rPr>
              <a:t>严重作弊认定</a:t>
            </a:r>
            <a:endParaRPr lang="zh-CN" altLang="en-US" sz="3200" dirty="0">
              <a:solidFill>
                <a:srgbClr val="C00000"/>
              </a:solidFill>
              <a:effectLst>
                <a:outerShdw blurRad="38100" dist="19050" dir="2700000" algn="tl" rotWithShape="0">
                  <a:schemeClr val="dk1">
                    <a:alpha val="40000"/>
                  </a:schemeClr>
                </a:outerShdw>
              </a:effectLst>
              <a:latin typeface="方正大黑体_GBK" panose="02010600010101010101" charset="-122"/>
              <a:ea typeface="方正大黑体_GBK" panose="02010600010101010101" charset="-122"/>
            </a:endParaRPr>
          </a:p>
        </p:txBody>
      </p:sp>
      <p:sp>
        <p:nvSpPr>
          <p:cNvPr id="9" name="矩形 8"/>
          <p:cNvSpPr/>
          <p:nvPr/>
        </p:nvSpPr>
        <p:spPr>
          <a:xfrm>
            <a:off x="4927600" y="1049994"/>
            <a:ext cx="1168400" cy="36000"/>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矩形 10"/>
          <p:cNvSpPr/>
          <p:nvPr/>
        </p:nvSpPr>
        <p:spPr>
          <a:xfrm>
            <a:off x="6096000" y="1049994"/>
            <a:ext cx="1168400" cy="36000"/>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 name="矩形: 圆角 1"/>
          <p:cNvSpPr/>
          <p:nvPr/>
        </p:nvSpPr>
        <p:spPr>
          <a:xfrm rot="2700000">
            <a:off x="5510875" y="2106239"/>
            <a:ext cx="1170249" cy="1170249"/>
          </a:xfrm>
          <a:prstGeom prst="roundRect">
            <a:avLst>
              <a:gd name="adj" fmla="val 20805"/>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圆角 5"/>
          <p:cNvSpPr/>
          <p:nvPr/>
        </p:nvSpPr>
        <p:spPr>
          <a:xfrm rot="2700000">
            <a:off x="5510875" y="4042334"/>
            <a:ext cx="1170249" cy="1170249"/>
          </a:xfrm>
          <a:prstGeom prst="roundRect">
            <a:avLst>
              <a:gd name="adj" fmla="val 20805"/>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p:cNvSpPr/>
          <p:nvPr/>
        </p:nvSpPr>
        <p:spPr>
          <a:xfrm rot="8100000">
            <a:off x="6478922" y="3074287"/>
            <a:ext cx="1170249" cy="1170249"/>
          </a:xfrm>
          <a:prstGeom prst="roundRect">
            <a:avLst>
              <a:gd name="adj" fmla="val 20805"/>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圆角 11"/>
          <p:cNvSpPr/>
          <p:nvPr/>
        </p:nvSpPr>
        <p:spPr>
          <a:xfrm rot="8100000">
            <a:off x="4542827" y="3074287"/>
            <a:ext cx="1170249" cy="1170249"/>
          </a:xfrm>
          <a:prstGeom prst="roundRect">
            <a:avLst>
              <a:gd name="adj" fmla="val 20805"/>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032750" y="1262380"/>
            <a:ext cx="2961005" cy="193865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Overflow="overflow" horzOverflow="overflow" vert="horz" wrap="square" lIns="0" tIns="0" rIns="0" bIns="0" numCol="1" spcCol="0" rtlCol="0" fromWordArt="0" anchor="ctr" anchorCtr="0" forceAA="0" compatLnSpc="1">
            <a:spAutoFit/>
          </a:bodyPr>
          <a:lstStyle/>
          <a:p>
            <a:pPr marL="457200" lvl="0" indent="-457200" algn="l">
              <a:lnSpc>
                <a:spcPct val="150000"/>
              </a:lnSpc>
              <a:buClrTx/>
              <a:buSzTx/>
              <a:buFont typeface="Wingdings" panose="05000000000000000000" charset="0"/>
              <a:buChar char="u"/>
            </a:pPr>
            <a:r>
              <a:rPr lang="zh-CN" altLang="en-US" sz="2800" dirty="0">
                <a:solidFill>
                  <a:srgbClr val="132B47"/>
                </a:solidFill>
                <a:latin typeface="+mj-ea"/>
                <a:ea typeface="+mj-ea"/>
                <a:sym typeface="+mn-ea"/>
              </a:rPr>
              <a:t>组织作弊者</a:t>
            </a:r>
            <a:endParaRPr lang="zh-CN" altLang="en-US" sz="2800" dirty="0">
              <a:solidFill>
                <a:srgbClr val="132B47"/>
              </a:solidFill>
              <a:latin typeface="+mj-ea"/>
              <a:ea typeface="+mj-ea"/>
              <a:sym typeface="+mn-ea"/>
            </a:endParaRPr>
          </a:p>
          <a:p>
            <a:pPr marL="457200" lvl="0" indent="-457200" algn="l">
              <a:lnSpc>
                <a:spcPct val="150000"/>
              </a:lnSpc>
              <a:buClrTx/>
              <a:buSzTx/>
              <a:buFont typeface="Wingdings" panose="05000000000000000000" charset="0"/>
              <a:buChar char="u"/>
            </a:pPr>
            <a:r>
              <a:rPr lang="zh-CN" altLang="en-US" sz="2800" dirty="0">
                <a:solidFill>
                  <a:srgbClr val="132B47"/>
                </a:solidFill>
                <a:latin typeface="+mj-ea"/>
                <a:ea typeface="+mj-ea"/>
                <a:sym typeface="+mn-ea"/>
              </a:rPr>
              <a:t>偷窃试题或将试题带出考场。</a:t>
            </a:r>
            <a:endParaRPr lang="zh-CN" altLang="en-US" sz="2800" dirty="0">
              <a:solidFill>
                <a:srgbClr val="132B47"/>
              </a:solidFill>
              <a:latin typeface="+mj-ea"/>
              <a:ea typeface="+mj-ea"/>
              <a:sym typeface="+mn-ea"/>
            </a:endParaRPr>
          </a:p>
        </p:txBody>
      </p:sp>
      <p:sp>
        <p:nvSpPr>
          <p:cNvPr id="17" name="文本框 16"/>
          <p:cNvSpPr txBox="1"/>
          <p:nvPr/>
        </p:nvSpPr>
        <p:spPr>
          <a:xfrm>
            <a:off x="8032115" y="3799523"/>
            <a:ext cx="2896870" cy="221551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Overflow="overflow" horzOverflow="overflow" vert="horz" wrap="square" lIns="0" tIns="0" rIns="0" bIns="0" numCol="1" spcCol="0" rtlCol="0" fromWordArt="0" anchor="ctr" anchorCtr="0" forceAA="0" compatLnSpc="1">
            <a:spAutoFit/>
          </a:bodyPr>
          <a:lstStyle/>
          <a:p>
            <a:pPr marL="457200" lvl="0" indent="-457200" algn="l">
              <a:lnSpc>
                <a:spcPct val="150000"/>
              </a:lnSpc>
              <a:buClrTx/>
              <a:buSzTx/>
              <a:buFont typeface="Wingdings" panose="05000000000000000000" charset="0"/>
              <a:buChar char="u"/>
            </a:pPr>
            <a:r>
              <a:rPr lang="zh-CN" altLang="en-US" sz="2400" dirty="0">
                <a:solidFill>
                  <a:srgbClr val="132B47"/>
                </a:solidFill>
                <a:latin typeface="+mj-ea"/>
                <a:ea typeface="+mj-ea"/>
                <a:sym typeface="+mn-ea"/>
              </a:rPr>
              <a:t>学生故意使用网络手段和通信工具与考场内外联络实施作弊的。</a:t>
            </a:r>
            <a:endParaRPr lang="zh-CN" altLang="en-US" sz="2400" dirty="0">
              <a:solidFill>
                <a:srgbClr val="132B47"/>
              </a:solidFill>
              <a:latin typeface="+mj-ea"/>
              <a:ea typeface="+mj-ea"/>
              <a:sym typeface="+mn-ea"/>
            </a:endParaRPr>
          </a:p>
        </p:txBody>
      </p:sp>
      <p:sp>
        <p:nvSpPr>
          <p:cNvPr id="24" name="文本框 23"/>
          <p:cNvSpPr txBox="1"/>
          <p:nvPr/>
        </p:nvSpPr>
        <p:spPr>
          <a:xfrm flipH="1">
            <a:off x="1069975" y="1367155"/>
            <a:ext cx="2852420" cy="193865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lIns="0" tIns="0" rIns="0" bIns="0" rtlCol="0">
            <a:spAutoFit/>
          </a:bodyPr>
          <a:lstStyle/>
          <a:p>
            <a:pPr marL="457200" indent="-457200" algn="ctr">
              <a:lnSpc>
                <a:spcPct val="150000"/>
              </a:lnSpc>
              <a:buFont typeface="Wingdings" panose="05000000000000000000" charset="0"/>
              <a:buChar char="u"/>
            </a:pPr>
            <a:r>
              <a:rPr lang="zh-CN" altLang="en-US" sz="2800" dirty="0">
                <a:solidFill>
                  <a:srgbClr val="132B47"/>
                </a:solidFill>
                <a:latin typeface="+mj-ea"/>
                <a:ea typeface="+mj-ea"/>
              </a:rPr>
              <a:t>替考(进入考场即为生效,不论主动与被动）</a:t>
            </a:r>
            <a:endParaRPr lang="zh-CN" altLang="en-US" sz="2800" dirty="0">
              <a:solidFill>
                <a:srgbClr val="132B47"/>
              </a:solidFill>
              <a:latin typeface="+mj-ea"/>
              <a:ea typeface="+mj-ea"/>
            </a:endParaRPr>
          </a:p>
        </p:txBody>
      </p:sp>
      <p:sp>
        <p:nvSpPr>
          <p:cNvPr id="22" name="文本框 21"/>
          <p:cNvSpPr txBox="1"/>
          <p:nvPr/>
        </p:nvSpPr>
        <p:spPr>
          <a:xfrm flipH="1">
            <a:off x="1069975" y="4166870"/>
            <a:ext cx="2853055" cy="184658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Overflow="overflow" horzOverflow="overflow" vert="horz" wrap="square" lIns="0" tIns="0" rIns="0" bIns="0" numCol="1" spcCol="0" rtlCol="0" fromWordArt="0" anchor="ctr" anchorCtr="0" forceAA="0" compatLnSpc="1">
            <a:spAutoFit/>
          </a:bodyPr>
          <a:lstStyle/>
          <a:p>
            <a:pPr marL="457200" lvl="0" indent="-457200" algn="ctr">
              <a:lnSpc>
                <a:spcPct val="150000"/>
              </a:lnSpc>
              <a:buClrTx/>
              <a:buSzTx/>
              <a:buFont typeface="Wingdings" panose="05000000000000000000" charset="0"/>
              <a:buChar char="u"/>
            </a:pPr>
            <a:r>
              <a:rPr lang="zh-CN" altLang="en-US" sz="2000" dirty="0">
                <a:solidFill>
                  <a:srgbClr val="132B47"/>
                </a:solidFill>
                <a:latin typeface="+mj-ea"/>
                <a:ea typeface="+mj-ea"/>
                <a:sym typeface="+mn-ea"/>
              </a:rPr>
              <a:t>经鉴定考场座位周围丢弃物与当次考试内容有关联且系本人丢弃或授意他人丢弃的。</a:t>
            </a:r>
            <a:endParaRPr lang="zh-CN" altLang="en-US" sz="2000" dirty="0">
              <a:solidFill>
                <a:srgbClr val="132B47"/>
              </a:solidFill>
              <a:latin typeface="+mj-ea"/>
              <a:ea typeface="+mj-ea"/>
              <a:sym typeface="+mn-ea"/>
            </a:endParaRPr>
          </a:p>
        </p:txBody>
      </p:sp>
      <p:sp>
        <p:nvSpPr>
          <p:cNvPr id="46" name="图形 44"/>
          <p:cNvSpPr/>
          <p:nvPr/>
        </p:nvSpPr>
        <p:spPr>
          <a:xfrm>
            <a:off x="6827092" y="3452667"/>
            <a:ext cx="473908" cy="413489"/>
          </a:xfrm>
          <a:custGeom>
            <a:avLst/>
            <a:gdLst>
              <a:gd name="connsiteX0" fmla="*/ 376631 w 473908"/>
              <a:gd name="connsiteY0" fmla="*/ 384325 h 413488"/>
              <a:gd name="connsiteX1" fmla="*/ 385124 w 473908"/>
              <a:gd name="connsiteY1" fmla="*/ 399109 h 413488"/>
              <a:gd name="connsiteX2" fmla="*/ 376631 w 473908"/>
              <a:gd name="connsiteY2" fmla="*/ 413893 h 413488"/>
              <a:gd name="connsiteX3" fmla="*/ 97413 w 473908"/>
              <a:gd name="connsiteY3" fmla="*/ 413893 h 413488"/>
              <a:gd name="connsiteX4" fmla="*/ 88921 w 473908"/>
              <a:gd name="connsiteY4" fmla="*/ 399109 h 413488"/>
              <a:gd name="connsiteX5" fmla="*/ 97413 w 473908"/>
              <a:gd name="connsiteY5" fmla="*/ 384325 h 413488"/>
              <a:gd name="connsiteX6" fmla="*/ 376631 w 473908"/>
              <a:gd name="connsiteY6" fmla="*/ 384325 h 413488"/>
              <a:gd name="connsiteX7" fmla="*/ 443130 w 473908"/>
              <a:gd name="connsiteY7" fmla="*/ 6 h 413488"/>
              <a:gd name="connsiteX8" fmla="*/ 474047 w 473908"/>
              <a:gd name="connsiteY8" fmla="*/ 29565 h 413488"/>
              <a:gd name="connsiteX9" fmla="*/ 474043 w 473908"/>
              <a:gd name="connsiteY9" fmla="*/ 325198 h 413488"/>
              <a:gd name="connsiteX10" fmla="*/ 443130 w 473908"/>
              <a:gd name="connsiteY10" fmla="*/ 354757 h 413488"/>
              <a:gd name="connsiteX11" fmla="*/ 30914 w 473908"/>
              <a:gd name="connsiteY11" fmla="*/ 354757 h 413488"/>
              <a:gd name="connsiteX12" fmla="*/ 0 w 473908"/>
              <a:gd name="connsiteY12" fmla="*/ 325198 h 413488"/>
              <a:gd name="connsiteX13" fmla="*/ 0 w 473908"/>
              <a:gd name="connsiteY13" fmla="*/ 29574 h 413488"/>
              <a:gd name="connsiteX14" fmla="*/ 30914 w 473908"/>
              <a:gd name="connsiteY14" fmla="*/ 16 h 413488"/>
              <a:gd name="connsiteX15" fmla="*/ 443093 w 473908"/>
              <a:gd name="connsiteY15" fmla="*/ 16 h 413488"/>
              <a:gd name="connsiteX16" fmla="*/ 304706 w 473908"/>
              <a:gd name="connsiteY16" fmla="*/ 122073 h 413488"/>
              <a:gd name="connsiteX17" fmla="*/ 244057 w 473908"/>
              <a:gd name="connsiteY17" fmla="*/ 194016 h 413488"/>
              <a:gd name="connsiteX18" fmla="*/ 178256 w 473908"/>
              <a:gd name="connsiteY18" fmla="*/ 155662 h 413488"/>
              <a:gd name="connsiteX19" fmla="*/ 160232 w 473908"/>
              <a:gd name="connsiteY19" fmla="*/ 158054 h 413488"/>
              <a:gd name="connsiteX20" fmla="*/ 93129 w 473908"/>
              <a:gd name="connsiteY20" fmla="*/ 226164 h 413488"/>
              <a:gd name="connsiteX21" fmla="*/ 94007 w 473908"/>
              <a:gd name="connsiteY21" fmla="*/ 247054 h 413488"/>
              <a:gd name="connsiteX22" fmla="*/ 114248 w 473908"/>
              <a:gd name="connsiteY22" fmla="*/ 246881 h 413488"/>
              <a:gd name="connsiteX23" fmla="*/ 173265 w 473908"/>
              <a:gd name="connsiteY23" fmla="*/ 186982 h 413488"/>
              <a:gd name="connsiteX24" fmla="*/ 239877 w 473908"/>
              <a:gd name="connsiteY24" fmla="*/ 225816 h 413488"/>
              <a:gd name="connsiteX25" fmla="*/ 258694 w 473908"/>
              <a:gd name="connsiteY25" fmla="*/ 222567 h 413488"/>
              <a:gd name="connsiteX26" fmla="*/ 329147 w 473908"/>
              <a:gd name="connsiteY26" fmla="*/ 139004 h 413488"/>
              <a:gd name="connsiteX27" fmla="*/ 331752 w 473908"/>
              <a:gd name="connsiteY27" fmla="*/ 163789 h 413488"/>
              <a:gd name="connsiteX28" fmla="*/ 348310 w 473908"/>
              <a:gd name="connsiteY28" fmla="*/ 176621 h 413488"/>
              <a:gd name="connsiteX29" fmla="*/ 361231 w 473908"/>
              <a:gd name="connsiteY29" fmla="*/ 160681 h 413488"/>
              <a:gd name="connsiteX30" fmla="*/ 355041 w 473908"/>
              <a:gd name="connsiteY30" fmla="*/ 101922 h 413488"/>
              <a:gd name="connsiteX31" fmla="*/ 337724 w 473908"/>
              <a:gd name="connsiteY31" fmla="*/ 88806 h 413488"/>
              <a:gd name="connsiteX32" fmla="*/ 336602 w 473908"/>
              <a:gd name="connsiteY32" fmla="*/ 89002 h 413488"/>
              <a:gd name="connsiteX33" fmla="*/ 279897 w 473908"/>
              <a:gd name="connsiteY33" fmla="*/ 94944 h 413488"/>
              <a:gd name="connsiteX34" fmla="*/ 267038 w 473908"/>
              <a:gd name="connsiteY34" fmla="*/ 111468 h 413488"/>
              <a:gd name="connsiteX35" fmla="*/ 283012 w 473908"/>
              <a:gd name="connsiteY35" fmla="*/ 124361 h 413488"/>
              <a:gd name="connsiteX36" fmla="*/ 304716 w 473908"/>
              <a:gd name="connsiteY36" fmla="*/ 122073 h 413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73908" h="413488">
                <a:moveTo>
                  <a:pt x="376631" y="384325"/>
                </a:moveTo>
                <a:cubicBezTo>
                  <a:pt x="381350" y="384325"/>
                  <a:pt x="385124" y="390917"/>
                  <a:pt x="385124" y="399109"/>
                </a:cubicBezTo>
                <a:cubicBezTo>
                  <a:pt x="385124" y="407301"/>
                  <a:pt x="381350" y="413893"/>
                  <a:pt x="376631" y="413893"/>
                </a:cubicBezTo>
                <a:lnTo>
                  <a:pt x="97413" y="413893"/>
                </a:lnTo>
                <a:cubicBezTo>
                  <a:pt x="92695" y="413893"/>
                  <a:pt x="88921" y="407301"/>
                  <a:pt x="88921" y="399109"/>
                </a:cubicBezTo>
                <a:cubicBezTo>
                  <a:pt x="88921" y="390917"/>
                  <a:pt x="92695" y="384325"/>
                  <a:pt x="97413" y="384325"/>
                </a:cubicBezTo>
                <a:lnTo>
                  <a:pt x="376631" y="384325"/>
                </a:lnTo>
                <a:close/>
                <a:moveTo>
                  <a:pt x="443130" y="6"/>
                </a:moveTo>
                <a:cubicBezTo>
                  <a:pt x="459838" y="-325"/>
                  <a:pt x="473662" y="12894"/>
                  <a:pt x="474047" y="29565"/>
                </a:cubicBezTo>
                <a:lnTo>
                  <a:pt x="474043" y="325198"/>
                </a:lnTo>
                <a:cubicBezTo>
                  <a:pt x="473662" y="341868"/>
                  <a:pt x="459838" y="355088"/>
                  <a:pt x="443130" y="354757"/>
                </a:cubicBezTo>
                <a:lnTo>
                  <a:pt x="30914" y="354757"/>
                </a:lnTo>
                <a:cubicBezTo>
                  <a:pt x="14207" y="355088"/>
                  <a:pt x="382" y="341868"/>
                  <a:pt x="0" y="325198"/>
                </a:cubicBezTo>
                <a:lnTo>
                  <a:pt x="0" y="29574"/>
                </a:lnTo>
                <a:cubicBezTo>
                  <a:pt x="382" y="12904"/>
                  <a:pt x="14207" y="-316"/>
                  <a:pt x="30914" y="16"/>
                </a:cubicBezTo>
                <a:lnTo>
                  <a:pt x="443093" y="16"/>
                </a:lnTo>
                <a:close/>
                <a:moveTo>
                  <a:pt x="304706" y="122073"/>
                </a:moveTo>
                <a:lnTo>
                  <a:pt x="244057" y="194016"/>
                </a:lnTo>
                <a:lnTo>
                  <a:pt x="178256" y="155662"/>
                </a:lnTo>
                <a:cubicBezTo>
                  <a:pt x="172407" y="152254"/>
                  <a:pt x="164986" y="153239"/>
                  <a:pt x="160232" y="158054"/>
                </a:cubicBezTo>
                <a:lnTo>
                  <a:pt x="93129" y="226164"/>
                </a:lnTo>
                <a:cubicBezTo>
                  <a:pt x="87591" y="232175"/>
                  <a:pt x="87984" y="241527"/>
                  <a:pt x="94007" y="247054"/>
                </a:cubicBezTo>
                <a:cubicBezTo>
                  <a:pt x="99748" y="252321"/>
                  <a:pt x="108598" y="252246"/>
                  <a:pt x="114248" y="246881"/>
                </a:cubicBezTo>
                <a:lnTo>
                  <a:pt x="173265" y="186982"/>
                </a:lnTo>
                <a:lnTo>
                  <a:pt x="239877" y="225816"/>
                </a:lnTo>
                <a:cubicBezTo>
                  <a:pt x="246105" y="229449"/>
                  <a:pt x="254050" y="228077"/>
                  <a:pt x="258694" y="222567"/>
                </a:cubicBezTo>
                <a:lnTo>
                  <a:pt x="329147" y="139004"/>
                </a:lnTo>
                <a:lnTo>
                  <a:pt x="331752" y="163789"/>
                </a:lnTo>
                <a:cubicBezTo>
                  <a:pt x="332773" y="171895"/>
                  <a:pt x="340186" y="177640"/>
                  <a:pt x="348310" y="176621"/>
                </a:cubicBezTo>
                <a:cubicBezTo>
                  <a:pt x="356206" y="175630"/>
                  <a:pt x="361910" y="168594"/>
                  <a:pt x="361231" y="160681"/>
                </a:cubicBezTo>
                <a:lnTo>
                  <a:pt x="355041" y="101922"/>
                </a:lnTo>
                <a:cubicBezTo>
                  <a:pt x="353888" y="93528"/>
                  <a:pt x="346136" y="87656"/>
                  <a:pt x="337724" y="88806"/>
                </a:cubicBezTo>
                <a:cubicBezTo>
                  <a:pt x="337348" y="88858"/>
                  <a:pt x="336973" y="88923"/>
                  <a:pt x="336602" y="89002"/>
                </a:cubicBezTo>
                <a:lnTo>
                  <a:pt x="279897" y="94944"/>
                </a:lnTo>
                <a:cubicBezTo>
                  <a:pt x="271774" y="95963"/>
                  <a:pt x="266016" y="103361"/>
                  <a:pt x="267038" y="111468"/>
                </a:cubicBezTo>
                <a:cubicBezTo>
                  <a:pt x="268031" y="119347"/>
                  <a:pt x="275082" y="125039"/>
                  <a:pt x="283012" y="124361"/>
                </a:cubicBezTo>
                <a:lnTo>
                  <a:pt x="304716" y="122073"/>
                </a:lnTo>
                <a:close/>
              </a:path>
            </a:pathLst>
          </a:custGeom>
          <a:solidFill>
            <a:schemeClr val="bg1"/>
          </a:solidFill>
          <a:ln w="399" cap="flat">
            <a:noFill/>
            <a:prstDash val="solid"/>
            <a:miter/>
          </a:ln>
        </p:spPr>
        <p:txBody>
          <a:bodyPr rtlCol="0" anchor="ctr"/>
          <a:lstStyle/>
          <a:p>
            <a:endParaRPr lang="zh-CN" altLang="en-US"/>
          </a:p>
        </p:txBody>
      </p:sp>
      <p:grpSp>
        <p:nvGrpSpPr>
          <p:cNvPr id="47" name="图形 38"/>
          <p:cNvGrpSpPr/>
          <p:nvPr/>
        </p:nvGrpSpPr>
        <p:grpSpPr>
          <a:xfrm>
            <a:off x="5819725" y="2484416"/>
            <a:ext cx="552548" cy="413894"/>
            <a:chOff x="-1097841" y="2274382"/>
            <a:chExt cx="552548" cy="413894"/>
          </a:xfrm>
          <a:solidFill>
            <a:schemeClr val="bg1"/>
          </a:solidFill>
        </p:grpSpPr>
        <p:sp>
          <p:nvSpPr>
            <p:cNvPr id="48" name="任意多边形: 形状 47"/>
            <p:cNvSpPr/>
            <p:nvPr/>
          </p:nvSpPr>
          <p:spPr>
            <a:xfrm>
              <a:off x="-964658" y="2326430"/>
              <a:ext cx="292263" cy="361753"/>
            </a:xfrm>
            <a:custGeom>
              <a:avLst/>
              <a:gdLst>
                <a:gd name="connsiteX0" fmla="*/ 192252 w 292263"/>
                <a:gd name="connsiteY0" fmla="*/ 224603 h 361753"/>
                <a:gd name="connsiteX1" fmla="*/ 186071 w 292263"/>
                <a:gd name="connsiteY1" fmla="*/ 183077 h 361753"/>
                <a:gd name="connsiteX2" fmla="*/ 227036 w 292263"/>
                <a:gd name="connsiteY2" fmla="*/ 85286 h 361753"/>
                <a:gd name="connsiteX3" fmla="*/ 147263 w 292263"/>
                <a:gd name="connsiteY3" fmla="*/ 0 h 361753"/>
                <a:gd name="connsiteX4" fmla="*/ 67490 w 292263"/>
                <a:gd name="connsiteY4" fmla="*/ 85286 h 361753"/>
                <a:gd name="connsiteX5" fmla="*/ 106368 w 292263"/>
                <a:gd name="connsiteY5" fmla="*/ 183077 h 361753"/>
                <a:gd name="connsiteX6" fmla="*/ 96161 w 292263"/>
                <a:gd name="connsiteY6" fmla="*/ 224603 h 361753"/>
                <a:gd name="connsiteX7" fmla="*/ 0 w 292263"/>
                <a:gd name="connsiteY7" fmla="*/ 301482 h 361753"/>
                <a:gd name="connsiteX8" fmla="*/ 0 w 292263"/>
                <a:gd name="connsiteY8" fmla="*/ 311903 h 361753"/>
                <a:gd name="connsiteX9" fmla="*/ 147333 w 292263"/>
                <a:gd name="connsiteY9" fmla="*/ 361838 h 361753"/>
                <a:gd name="connsiteX10" fmla="*/ 292579 w 292263"/>
                <a:gd name="connsiteY10" fmla="*/ 311903 h 361753"/>
                <a:gd name="connsiteX11" fmla="*/ 292579 w 292263"/>
                <a:gd name="connsiteY11" fmla="*/ 301482 h 361753"/>
                <a:gd name="connsiteX12" fmla="*/ 192252 w 292263"/>
                <a:gd name="connsiteY12" fmla="*/ 224603 h 36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2263" h="361753">
                  <a:moveTo>
                    <a:pt x="192252" y="224603"/>
                  </a:moveTo>
                  <a:cubicBezTo>
                    <a:pt x="190165" y="224603"/>
                    <a:pt x="175864" y="210013"/>
                    <a:pt x="186071" y="183077"/>
                  </a:cubicBezTo>
                  <a:cubicBezTo>
                    <a:pt x="211480" y="156734"/>
                    <a:pt x="226094" y="121848"/>
                    <a:pt x="227036" y="85286"/>
                  </a:cubicBezTo>
                  <a:cubicBezTo>
                    <a:pt x="227036" y="29170"/>
                    <a:pt x="188158" y="0"/>
                    <a:pt x="147263" y="0"/>
                  </a:cubicBezTo>
                  <a:cubicBezTo>
                    <a:pt x="104280" y="0"/>
                    <a:pt x="67490" y="29060"/>
                    <a:pt x="67490" y="85286"/>
                  </a:cubicBezTo>
                  <a:cubicBezTo>
                    <a:pt x="67772" y="121586"/>
                    <a:pt x="81639" y="156468"/>
                    <a:pt x="106368" y="183077"/>
                  </a:cubicBezTo>
                  <a:cubicBezTo>
                    <a:pt x="112250" y="197672"/>
                    <a:pt x="108142" y="214387"/>
                    <a:pt x="96161" y="224603"/>
                  </a:cubicBezTo>
                  <a:cubicBezTo>
                    <a:pt x="51172" y="241278"/>
                    <a:pt x="0" y="270377"/>
                    <a:pt x="0" y="301482"/>
                  </a:cubicBezTo>
                  <a:lnTo>
                    <a:pt x="0" y="311903"/>
                  </a:lnTo>
                  <a:cubicBezTo>
                    <a:pt x="0" y="351425"/>
                    <a:pt x="75679" y="361838"/>
                    <a:pt x="147333" y="361838"/>
                  </a:cubicBezTo>
                  <a:cubicBezTo>
                    <a:pt x="216900" y="361838"/>
                    <a:pt x="292579" y="353580"/>
                    <a:pt x="292579" y="311903"/>
                  </a:cubicBezTo>
                  <a:lnTo>
                    <a:pt x="292579" y="301482"/>
                  </a:lnTo>
                  <a:cubicBezTo>
                    <a:pt x="290502" y="270377"/>
                    <a:pt x="237242" y="239113"/>
                    <a:pt x="192252" y="224603"/>
                  </a:cubicBezTo>
                  <a:close/>
                </a:path>
              </a:pathLst>
            </a:custGeom>
            <a:grpFill/>
            <a:ln w="405" cap="flat">
              <a:noFill/>
              <a:prstDash val="solid"/>
              <a:miter/>
            </a:ln>
          </p:spPr>
          <p:txBody>
            <a:bodyPr rtlCol="0" anchor="ctr"/>
            <a:lstStyle/>
            <a:p>
              <a:endParaRPr lang="zh-CN" altLang="en-US"/>
            </a:p>
          </p:txBody>
        </p:sp>
        <p:sp>
          <p:nvSpPr>
            <p:cNvPr id="49" name="任意多边形: 形状 48"/>
            <p:cNvSpPr/>
            <p:nvPr/>
          </p:nvSpPr>
          <p:spPr>
            <a:xfrm>
              <a:off x="-1097861" y="2274375"/>
              <a:ext cx="552548" cy="330226"/>
            </a:xfrm>
            <a:custGeom>
              <a:avLst/>
              <a:gdLst>
                <a:gd name="connsiteX0" fmla="*/ 460505 w 552548"/>
                <a:gd name="connsiteY0" fmla="*/ 201794 h 330225"/>
                <a:gd name="connsiteX1" fmla="*/ 454324 w 552548"/>
                <a:gd name="connsiteY1" fmla="*/ 172734 h 330225"/>
                <a:gd name="connsiteX2" fmla="*/ 489088 w 552548"/>
                <a:gd name="connsiteY2" fmla="*/ 81235 h 330225"/>
                <a:gd name="connsiteX3" fmla="*/ 415423 w 552548"/>
                <a:gd name="connsiteY3" fmla="*/ 68 h 330225"/>
                <a:gd name="connsiteX4" fmla="*/ 349952 w 552548"/>
                <a:gd name="connsiteY4" fmla="*/ 43678 h 330225"/>
                <a:gd name="connsiteX5" fmla="*/ 390918 w 552548"/>
                <a:gd name="connsiteY5" fmla="*/ 137221 h 330225"/>
                <a:gd name="connsiteX6" fmla="*/ 348015 w 552548"/>
                <a:gd name="connsiteY6" fmla="*/ 249452 h 330225"/>
                <a:gd name="connsiteX7" fmla="*/ 450377 w 552548"/>
                <a:gd name="connsiteY7" fmla="*/ 330619 h 330225"/>
                <a:gd name="connsiteX8" fmla="*/ 552742 w 552548"/>
                <a:gd name="connsiteY8" fmla="*/ 284845 h 330225"/>
                <a:gd name="connsiteX9" fmla="*/ 552742 w 552548"/>
                <a:gd name="connsiteY9" fmla="*/ 274424 h 330225"/>
                <a:gd name="connsiteX10" fmla="*/ 460525 w 552548"/>
                <a:gd name="connsiteY10" fmla="*/ 201794 h 330225"/>
                <a:gd name="connsiteX11" fmla="*/ 92197 w 552548"/>
                <a:gd name="connsiteY11" fmla="*/ 201794 h 330225"/>
                <a:gd name="connsiteX12" fmla="*/ 98379 w 552548"/>
                <a:gd name="connsiteY12" fmla="*/ 172734 h 330225"/>
                <a:gd name="connsiteX13" fmla="*/ 63576 w 552548"/>
                <a:gd name="connsiteY13" fmla="*/ 81235 h 330225"/>
                <a:gd name="connsiteX14" fmla="*/ 137237 w 552548"/>
                <a:gd name="connsiteY14" fmla="*/ 68 h 330225"/>
                <a:gd name="connsiteX15" fmla="*/ 202710 w 552548"/>
                <a:gd name="connsiteY15" fmla="*/ 43678 h 330225"/>
                <a:gd name="connsiteX16" fmla="*/ 161744 w 552548"/>
                <a:gd name="connsiteY16" fmla="*/ 137221 h 330225"/>
                <a:gd name="connsiteX17" fmla="*/ 204727 w 552548"/>
                <a:gd name="connsiteY17" fmla="*/ 249452 h 330225"/>
                <a:gd name="connsiteX18" fmla="*/ 102363 w 552548"/>
                <a:gd name="connsiteY18" fmla="*/ 330619 h 330225"/>
                <a:gd name="connsiteX19" fmla="*/ 0 w 552548"/>
                <a:gd name="connsiteY19" fmla="*/ 284845 h 330225"/>
                <a:gd name="connsiteX20" fmla="*/ 0 w 552548"/>
                <a:gd name="connsiteY20" fmla="*/ 274424 h 330225"/>
                <a:gd name="connsiteX21" fmla="*/ 92137 w 552548"/>
                <a:gd name="connsiteY21" fmla="*/ 201794 h 330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52548" h="330225">
                  <a:moveTo>
                    <a:pt x="460505" y="201794"/>
                  </a:moveTo>
                  <a:cubicBezTo>
                    <a:pt x="458416" y="201794"/>
                    <a:pt x="446204" y="197625"/>
                    <a:pt x="454324" y="172734"/>
                  </a:cubicBezTo>
                  <a:cubicBezTo>
                    <a:pt x="476916" y="147620"/>
                    <a:pt x="489310" y="114993"/>
                    <a:pt x="489088" y="81235"/>
                  </a:cubicBezTo>
                  <a:cubicBezTo>
                    <a:pt x="489088" y="29218"/>
                    <a:pt x="456388" y="68"/>
                    <a:pt x="415423" y="68"/>
                  </a:cubicBezTo>
                  <a:cubicBezTo>
                    <a:pt x="386402" y="-1240"/>
                    <a:pt x="359890" y="16419"/>
                    <a:pt x="349952" y="43678"/>
                  </a:cubicBezTo>
                  <a:cubicBezTo>
                    <a:pt x="377097" y="67051"/>
                    <a:pt x="392162" y="101453"/>
                    <a:pt x="390918" y="137221"/>
                  </a:cubicBezTo>
                  <a:cubicBezTo>
                    <a:pt x="389628" y="178377"/>
                    <a:pt x="374518" y="217905"/>
                    <a:pt x="348015" y="249452"/>
                  </a:cubicBezTo>
                  <a:cubicBezTo>
                    <a:pt x="382799" y="261958"/>
                    <a:pt x="436059" y="288973"/>
                    <a:pt x="450377" y="330619"/>
                  </a:cubicBezTo>
                  <a:cubicBezTo>
                    <a:pt x="503567" y="328535"/>
                    <a:pt x="552742" y="316029"/>
                    <a:pt x="552742" y="284845"/>
                  </a:cubicBezTo>
                  <a:lnTo>
                    <a:pt x="552742" y="274424"/>
                  </a:lnTo>
                  <a:cubicBezTo>
                    <a:pt x="554677" y="243359"/>
                    <a:pt x="505514" y="216384"/>
                    <a:pt x="460525" y="201794"/>
                  </a:cubicBezTo>
                  <a:close/>
                  <a:moveTo>
                    <a:pt x="92197" y="201794"/>
                  </a:moveTo>
                  <a:cubicBezTo>
                    <a:pt x="94285" y="201794"/>
                    <a:pt x="106498" y="197625"/>
                    <a:pt x="98379" y="172734"/>
                  </a:cubicBezTo>
                  <a:cubicBezTo>
                    <a:pt x="75771" y="147627"/>
                    <a:pt x="63360" y="114998"/>
                    <a:pt x="63576" y="81235"/>
                  </a:cubicBezTo>
                  <a:cubicBezTo>
                    <a:pt x="65663" y="29218"/>
                    <a:pt x="98359" y="68"/>
                    <a:pt x="137237" y="68"/>
                  </a:cubicBezTo>
                  <a:cubicBezTo>
                    <a:pt x="166259" y="-1240"/>
                    <a:pt x="192771" y="16419"/>
                    <a:pt x="202710" y="43678"/>
                  </a:cubicBezTo>
                  <a:cubicBezTo>
                    <a:pt x="175565" y="67051"/>
                    <a:pt x="160499" y="101453"/>
                    <a:pt x="161744" y="137221"/>
                  </a:cubicBezTo>
                  <a:cubicBezTo>
                    <a:pt x="163042" y="178390"/>
                    <a:pt x="178183" y="217923"/>
                    <a:pt x="204727" y="249452"/>
                  </a:cubicBezTo>
                  <a:cubicBezTo>
                    <a:pt x="169943" y="261958"/>
                    <a:pt x="116684" y="288973"/>
                    <a:pt x="102363" y="330619"/>
                  </a:cubicBezTo>
                  <a:cubicBezTo>
                    <a:pt x="49175" y="328535"/>
                    <a:pt x="0" y="316029"/>
                    <a:pt x="0" y="284845"/>
                  </a:cubicBezTo>
                  <a:lnTo>
                    <a:pt x="0" y="274424"/>
                  </a:lnTo>
                  <a:cubicBezTo>
                    <a:pt x="151" y="243359"/>
                    <a:pt x="49235" y="216384"/>
                    <a:pt x="92137" y="201794"/>
                  </a:cubicBezTo>
                  <a:close/>
                </a:path>
              </a:pathLst>
            </a:custGeom>
            <a:grpFill/>
            <a:ln w="405" cap="flat">
              <a:noFill/>
              <a:prstDash val="solid"/>
              <a:miter/>
            </a:ln>
          </p:spPr>
          <p:txBody>
            <a:bodyPr rtlCol="0" anchor="ctr"/>
            <a:lstStyle/>
            <a:p>
              <a:endParaRPr lang="zh-CN" altLang="en-US"/>
            </a:p>
          </p:txBody>
        </p:sp>
      </p:grpSp>
      <p:sp>
        <p:nvSpPr>
          <p:cNvPr id="50" name="图形 40"/>
          <p:cNvSpPr/>
          <p:nvPr/>
        </p:nvSpPr>
        <p:spPr>
          <a:xfrm>
            <a:off x="4875476" y="3452667"/>
            <a:ext cx="504950" cy="413489"/>
          </a:xfrm>
          <a:custGeom>
            <a:avLst/>
            <a:gdLst>
              <a:gd name="connsiteX0" fmla="*/ 91850 w 504950"/>
              <a:gd name="connsiteY0" fmla="*/ 234046 h 413488"/>
              <a:gd name="connsiteX1" fmla="*/ 91850 w 504950"/>
              <a:gd name="connsiteY1" fmla="*/ 326022 h 413488"/>
              <a:gd name="connsiteX2" fmla="*/ 252592 w 504950"/>
              <a:gd name="connsiteY2" fmla="*/ 413857 h 413488"/>
              <a:gd name="connsiteX3" fmla="*/ 413332 w 504950"/>
              <a:gd name="connsiteY3" fmla="*/ 326022 h 413488"/>
              <a:gd name="connsiteX4" fmla="*/ 413332 w 504950"/>
              <a:gd name="connsiteY4" fmla="*/ 234046 h 413488"/>
              <a:gd name="connsiteX5" fmla="*/ 252592 w 504950"/>
              <a:gd name="connsiteY5" fmla="*/ 321881 h 413488"/>
              <a:gd name="connsiteX6" fmla="*/ 252592 w 504950"/>
              <a:gd name="connsiteY6" fmla="*/ 0 h 413488"/>
              <a:gd name="connsiteX7" fmla="*/ 0 w 504950"/>
              <a:gd name="connsiteY7" fmla="*/ 137964 h 413488"/>
              <a:gd name="connsiteX8" fmla="*/ 252592 w 504950"/>
              <a:gd name="connsiteY8" fmla="*/ 275929 h 413488"/>
              <a:gd name="connsiteX9" fmla="*/ 459266 w 504950"/>
              <a:gd name="connsiteY9" fmla="*/ 163029 h 413488"/>
              <a:gd name="connsiteX10" fmla="*/ 459266 w 504950"/>
              <a:gd name="connsiteY10" fmla="*/ 321917 h 413488"/>
              <a:gd name="connsiteX11" fmla="*/ 505192 w 504950"/>
              <a:gd name="connsiteY11" fmla="*/ 321917 h 413488"/>
              <a:gd name="connsiteX12" fmla="*/ 505192 w 504950"/>
              <a:gd name="connsiteY12" fmla="*/ 137964 h 413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04950" h="413488">
                <a:moveTo>
                  <a:pt x="91850" y="234046"/>
                </a:moveTo>
                <a:lnTo>
                  <a:pt x="91850" y="326022"/>
                </a:lnTo>
                <a:lnTo>
                  <a:pt x="252592" y="413857"/>
                </a:lnTo>
                <a:lnTo>
                  <a:pt x="413332" y="326022"/>
                </a:lnTo>
                <a:lnTo>
                  <a:pt x="413332" y="234046"/>
                </a:lnTo>
                <a:lnTo>
                  <a:pt x="252592" y="321881"/>
                </a:lnTo>
                <a:close/>
                <a:moveTo>
                  <a:pt x="252592" y="0"/>
                </a:moveTo>
                <a:lnTo>
                  <a:pt x="0" y="137964"/>
                </a:lnTo>
                <a:lnTo>
                  <a:pt x="252592" y="275929"/>
                </a:lnTo>
                <a:lnTo>
                  <a:pt x="459266" y="163029"/>
                </a:lnTo>
                <a:lnTo>
                  <a:pt x="459266" y="321917"/>
                </a:lnTo>
                <a:lnTo>
                  <a:pt x="505192" y="321917"/>
                </a:lnTo>
                <a:lnTo>
                  <a:pt x="505192" y="137964"/>
                </a:lnTo>
                <a:close/>
              </a:path>
            </a:pathLst>
          </a:custGeom>
          <a:solidFill>
            <a:schemeClr val="bg1"/>
          </a:solidFill>
          <a:ln w="404" cap="flat">
            <a:noFill/>
            <a:prstDash val="solid"/>
            <a:miter/>
          </a:ln>
        </p:spPr>
        <p:txBody>
          <a:bodyPr rtlCol="0" anchor="ctr"/>
          <a:lstStyle/>
          <a:p>
            <a:endParaRPr lang="zh-CN" altLang="en-US"/>
          </a:p>
        </p:txBody>
      </p:sp>
      <p:sp>
        <p:nvSpPr>
          <p:cNvPr id="51" name="图形 42"/>
          <p:cNvSpPr/>
          <p:nvPr/>
        </p:nvSpPr>
        <p:spPr>
          <a:xfrm>
            <a:off x="5854906" y="4420511"/>
            <a:ext cx="482186" cy="413894"/>
          </a:xfrm>
          <a:custGeom>
            <a:avLst/>
            <a:gdLst>
              <a:gd name="connsiteX0" fmla="*/ 429804 w 482186"/>
              <a:gd name="connsiteY0" fmla="*/ 383756 h 413894"/>
              <a:gd name="connsiteX1" fmla="*/ 399637 w 482186"/>
              <a:gd name="connsiteY1" fmla="*/ 413904 h 413894"/>
              <a:gd name="connsiteX2" fmla="*/ 399627 w 482186"/>
              <a:gd name="connsiteY2" fmla="*/ 413904 h 413894"/>
              <a:gd name="connsiteX3" fmla="*/ 22661 w 482186"/>
              <a:gd name="connsiteY3" fmla="*/ 413904 h 413894"/>
              <a:gd name="connsiteX4" fmla="*/ 75448 w 482186"/>
              <a:gd name="connsiteY4" fmla="*/ 170068 h 413894"/>
              <a:gd name="connsiteX5" fmla="*/ 105503 w 482186"/>
              <a:gd name="connsiteY5" fmla="*/ 139910 h 413894"/>
              <a:gd name="connsiteX6" fmla="*/ 105534 w 482186"/>
              <a:gd name="connsiteY6" fmla="*/ 139910 h 413894"/>
              <a:gd name="connsiteX7" fmla="*/ 452414 w 482186"/>
              <a:gd name="connsiteY7" fmla="*/ 139910 h 413894"/>
              <a:gd name="connsiteX8" fmla="*/ 482542 w 482186"/>
              <a:gd name="connsiteY8" fmla="*/ 170058 h 413894"/>
              <a:gd name="connsiteX9" fmla="*/ 482542 w 482186"/>
              <a:gd name="connsiteY9" fmla="*/ 170068 h 413894"/>
              <a:gd name="connsiteX10" fmla="*/ 429804 w 482186"/>
              <a:gd name="connsiteY10" fmla="*/ 383756 h 413894"/>
              <a:gd name="connsiteX11" fmla="*/ 82954 w 482186"/>
              <a:gd name="connsiteY11" fmla="*/ 117279 h 413894"/>
              <a:gd name="connsiteX12" fmla="*/ 422246 w 482186"/>
              <a:gd name="connsiteY12" fmla="*/ 117279 h 413894"/>
              <a:gd name="connsiteX13" fmla="*/ 422246 w 482186"/>
              <a:gd name="connsiteY13" fmla="*/ 87657 h 413894"/>
              <a:gd name="connsiteX14" fmla="*/ 392100 w 482186"/>
              <a:gd name="connsiteY14" fmla="*/ 57500 h 413894"/>
              <a:gd name="connsiteX15" fmla="*/ 211159 w 482186"/>
              <a:gd name="connsiteY15" fmla="*/ 57500 h 413894"/>
              <a:gd name="connsiteX16" fmla="*/ 211159 w 482186"/>
              <a:gd name="connsiteY16" fmla="*/ 30148 h 413894"/>
              <a:gd name="connsiteX17" fmla="*/ 181012 w 482186"/>
              <a:gd name="connsiteY17" fmla="*/ 0 h 413894"/>
              <a:gd name="connsiteX18" fmla="*/ 30147 w 482186"/>
              <a:gd name="connsiteY18" fmla="*/ 0 h 413894"/>
              <a:gd name="connsiteX19" fmla="*/ 0 w 482186"/>
              <a:gd name="connsiteY19" fmla="*/ 30148 h 413894"/>
              <a:gd name="connsiteX20" fmla="*/ 0 w 482186"/>
              <a:gd name="connsiteY20" fmla="*/ 383696 h 413894"/>
              <a:gd name="connsiteX21" fmla="*/ 52737 w 482186"/>
              <a:gd name="connsiteY21" fmla="*/ 147386 h 413894"/>
              <a:gd name="connsiteX22" fmla="*/ 82904 w 482186"/>
              <a:gd name="connsiteY22" fmla="*/ 117208 h 413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82186" h="413894">
                <a:moveTo>
                  <a:pt x="429804" y="383756"/>
                </a:moveTo>
                <a:cubicBezTo>
                  <a:pt x="429800" y="400412"/>
                  <a:pt x="416293" y="413908"/>
                  <a:pt x="399637" y="413904"/>
                </a:cubicBezTo>
                <a:cubicBezTo>
                  <a:pt x="399634" y="413904"/>
                  <a:pt x="399630" y="413904"/>
                  <a:pt x="399627" y="413904"/>
                </a:cubicBezTo>
                <a:lnTo>
                  <a:pt x="22661" y="413904"/>
                </a:lnTo>
                <a:lnTo>
                  <a:pt x="75448" y="170068"/>
                </a:lnTo>
                <a:cubicBezTo>
                  <a:pt x="75420" y="153440"/>
                  <a:pt x="88876" y="139938"/>
                  <a:pt x="105503" y="139910"/>
                </a:cubicBezTo>
                <a:cubicBezTo>
                  <a:pt x="105513" y="139910"/>
                  <a:pt x="105524" y="139910"/>
                  <a:pt x="105534" y="139910"/>
                </a:cubicBezTo>
                <a:lnTo>
                  <a:pt x="452414" y="139910"/>
                </a:lnTo>
                <a:cubicBezTo>
                  <a:pt x="469058" y="139915"/>
                  <a:pt x="482546" y="153413"/>
                  <a:pt x="482542" y="170058"/>
                </a:cubicBezTo>
                <a:cubicBezTo>
                  <a:pt x="482542" y="170061"/>
                  <a:pt x="482542" y="170064"/>
                  <a:pt x="482542" y="170068"/>
                </a:cubicBezTo>
                <a:lnTo>
                  <a:pt x="429804" y="383756"/>
                </a:lnTo>
                <a:close/>
                <a:moveTo>
                  <a:pt x="82954" y="117279"/>
                </a:moveTo>
                <a:lnTo>
                  <a:pt x="422246" y="117279"/>
                </a:lnTo>
                <a:lnTo>
                  <a:pt x="422246" y="87657"/>
                </a:lnTo>
                <a:cubicBezTo>
                  <a:pt x="422234" y="71010"/>
                  <a:pt x="408747" y="57516"/>
                  <a:pt x="392100" y="57500"/>
                </a:cubicBezTo>
                <a:lnTo>
                  <a:pt x="211159" y="57500"/>
                </a:lnTo>
                <a:lnTo>
                  <a:pt x="211159" y="30148"/>
                </a:lnTo>
                <a:cubicBezTo>
                  <a:pt x="211148" y="13502"/>
                  <a:pt x="197657" y="11"/>
                  <a:pt x="181012" y="0"/>
                </a:cubicBezTo>
                <a:lnTo>
                  <a:pt x="30147" y="0"/>
                </a:lnTo>
                <a:cubicBezTo>
                  <a:pt x="13499" y="6"/>
                  <a:pt x="6" y="13500"/>
                  <a:pt x="0" y="30148"/>
                </a:cubicBezTo>
                <a:lnTo>
                  <a:pt x="0" y="383696"/>
                </a:lnTo>
                <a:lnTo>
                  <a:pt x="52737" y="147386"/>
                </a:lnTo>
                <a:cubicBezTo>
                  <a:pt x="52742" y="130725"/>
                  <a:pt x="66243" y="117219"/>
                  <a:pt x="82904" y="117208"/>
                </a:cubicBezTo>
                <a:close/>
              </a:path>
            </a:pathLst>
          </a:custGeom>
          <a:solidFill>
            <a:schemeClr val="bg1"/>
          </a:solidFill>
          <a:ln w="399" cap="flat">
            <a:noFill/>
            <a:prstDash val="solid"/>
            <a:miter/>
          </a:ln>
        </p:spPr>
        <p:txBody>
          <a:bodyPr rtlCol="0" anchor="ctr"/>
          <a:lstStyle/>
          <a:p>
            <a:endParaRPr lang="zh-CN" altLang="en-US"/>
          </a:p>
        </p:txBody>
      </p:sp>
      <p:cxnSp>
        <p:nvCxnSpPr>
          <p:cNvPr id="53" name="直接连接符 52"/>
          <p:cNvCxnSpPr/>
          <p:nvPr/>
        </p:nvCxnSpPr>
        <p:spPr>
          <a:xfrm>
            <a:off x="8032095" y="3305540"/>
            <a:ext cx="3326468" cy="0"/>
          </a:xfrm>
          <a:prstGeom prst="line">
            <a:avLst/>
          </a:prstGeom>
          <a:ln>
            <a:solidFill>
              <a:schemeClr val="tx1">
                <a:lumMod val="50000"/>
                <a:lumOff val="50000"/>
                <a:alpha val="71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832803" y="3519252"/>
            <a:ext cx="3326468" cy="0"/>
          </a:xfrm>
          <a:prstGeom prst="line">
            <a:avLst/>
          </a:prstGeom>
          <a:ln>
            <a:solidFill>
              <a:schemeClr val="tx1">
                <a:lumMod val="50000"/>
                <a:lumOff val="50000"/>
                <a:alpha val="71000"/>
              </a:schemeClr>
            </a:solidFill>
            <a:prstDash val="dash"/>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3881120" y="1365885"/>
            <a:ext cx="180975" cy="194627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3903980" y="4166870"/>
            <a:ext cx="167640" cy="184912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10993755" y="1262380"/>
            <a:ext cx="167640" cy="193929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矩形 7"/>
          <p:cNvSpPr/>
          <p:nvPr/>
        </p:nvSpPr>
        <p:spPr>
          <a:xfrm>
            <a:off x="10928985" y="3799840"/>
            <a:ext cx="232410" cy="22167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entr" presetSubtype="0" accel="5000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Scale>
                                      <p:cBhvr>
                                        <p:cTn id="7" dur="500" fill="hold">
                                          <p:stCondLst>
                                            <p:cond delay="0"/>
                                          </p:stCondLst>
                                        </p:cTn>
                                        <p:tgtEl>
                                          <p:spTgt spid="24"/>
                                        </p:tgtEl>
                                      </p:cBhvr>
                                      <p:from x="0" y="0"/>
                                      <p:to x="100000" y="100000"/>
                                    </p:animScale>
                                    <p:anim to="" calcmode="lin" valueType="num">
                                      <p:cBhvr>
                                        <p:cTn id="8" dur="500" fill="hold">
                                          <p:stCondLst>
                                            <p:cond delay="0"/>
                                          </p:stCondLst>
                                        </p:cTn>
                                        <p:tgtEl>
                                          <p:spTgt spid="24"/>
                                        </p:tgtEl>
                                        <p:attrNameLst>
                                          <p:attrName>ppt_y</p:attrName>
                                        </p:attrNameLst>
                                      </p:cBhvr>
                                      <p:tavLst>
                                        <p:tav tm="0">
                                          <p:val>
                                            <p:strVal val="#ppt_y-0.5"/>
                                          </p:val>
                                        </p:tav>
                                        <p:tav tm="100000">
                                          <p:val>
                                            <p:fltVal val="0.530579"/>
                                          </p:val>
                                        </p:tav>
                                      </p:tavLst>
                                    </p:anim>
                                    <p:animEffect filter="fade">
                                      <p:cBhvr>
                                        <p:cTn id="9" dur="500">
                                          <p:stCondLst>
                                            <p:cond delay="0"/>
                                          </p:stCondLst>
                                        </p:cTn>
                                        <p:tgtEl>
                                          <p:spTgt spid="24"/>
                                        </p:tgtEl>
                                      </p:cBhvr>
                                    </p:animEffect>
                                    <p:anim to="" calcmode="lin" valueType="num">
                                      <p:cBhvr>
                                        <p:cTn id="10" dur="500" fill="hold">
                                          <p:stCondLst>
                                            <p:cond delay="0"/>
                                          </p:stCondLst>
                                        </p:cTn>
                                        <p:tgtEl>
                                          <p:spTgt spid="24"/>
                                        </p:tgtEl>
                                        <p:attrNameLst>
                                          <p:attrName>ppt_x</p:attrName>
                                        </p:attrNameLst>
                                      </p:cBhvr>
                                      <p:tavLst>
                                        <p:tav tm="0">
                                          <p:val>
                                            <p:fltVal val="0.578"/>
                                          </p:val>
                                        </p:tav>
                                        <p:tav tm="100000">
                                          <p:val>
                                            <p:fltVal val="0.49474"/>
                                          </p:val>
                                        </p:tav>
                                      </p:tavLst>
                                    </p:anim>
                                  </p:childTnLst>
                                </p:cTn>
                              </p:par>
                            </p:childTnLst>
                          </p:cTn>
                        </p:par>
                      </p:childTnLst>
                    </p:cTn>
                  </p:par>
                  <p:par>
                    <p:cTn id="11" fill="hold">
                      <p:stCondLst>
                        <p:cond delay="indefinite"/>
                      </p:stCondLst>
                      <p:childTnLst>
                        <p:par>
                          <p:cTn id="12" fill="hold">
                            <p:stCondLst>
                              <p:cond delay="0"/>
                            </p:stCondLst>
                            <p:childTnLst>
                              <p:par>
                                <p:cTn id="13" presetID="0" presetClass="entr" presetSubtype="0" accel="5000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Scale>
                                      <p:cBhvr>
                                        <p:cTn id="15" dur="500" fill="hold">
                                          <p:stCondLst>
                                            <p:cond delay="0"/>
                                          </p:stCondLst>
                                        </p:cTn>
                                        <p:tgtEl>
                                          <p:spTgt spid="14"/>
                                        </p:tgtEl>
                                      </p:cBhvr>
                                      <p:from x="0" y="0"/>
                                      <p:to x="100000" y="100000"/>
                                    </p:animScale>
                                    <p:anim to="" calcmode="lin" valueType="num">
                                      <p:cBhvr>
                                        <p:cTn id="16" dur="500" fill="hold">
                                          <p:stCondLst>
                                            <p:cond delay="0"/>
                                          </p:stCondLst>
                                        </p:cTn>
                                        <p:tgtEl>
                                          <p:spTgt spid="14"/>
                                        </p:tgtEl>
                                        <p:attrNameLst>
                                          <p:attrName>ppt_y</p:attrName>
                                        </p:attrNameLst>
                                      </p:cBhvr>
                                      <p:tavLst>
                                        <p:tav tm="0">
                                          <p:val>
                                            <p:strVal val="#ppt_y-0.5"/>
                                          </p:val>
                                        </p:tav>
                                        <p:tav tm="100000">
                                          <p:val>
                                            <p:fltVal val="0.52294"/>
                                          </p:val>
                                        </p:tav>
                                      </p:tavLst>
                                    </p:anim>
                                    <p:animEffect filter="fade">
                                      <p:cBhvr>
                                        <p:cTn id="17" dur="500">
                                          <p:stCondLst>
                                            <p:cond delay="0"/>
                                          </p:stCondLst>
                                        </p:cTn>
                                        <p:tgtEl>
                                          <p:spTgt spid="14"/>
                                        </p:tgtEl>
                                      </p:cBhvr>
                                    </p:animEffect>
                                    <p:anim to="" calcmode="lin" valueType="num">
                                      <p:cBhvr>
                                        <p:cTn id="18" dur="500" fill="hold">
                                          <p:stCondLst>
                                            <p:cond delay="0"/>
                                          </p:stCondLst>
                                        </p:cTn>
                                        <p:tgtEl>
                                          <p:spTgt spid="14"/>
                                        </p:tgtEl>
                                        <p:attrNameLst>
                                          <p:attrName>ppt_x</p:attrName>
                                        </p:attrNameLst>
                                      </p:cBhvr>
                                      <p:tavLst>
                                        <p:tav tm="0">
                                          <p:val>
                                            <p:fltVal val="0.578"/>
                                          </p:val>
                                        </p:tav>
                                        <p:tav tm="100000">
                                          <p:val>
                                            <p:fltVal val="0.780286"/>
                                          </p:val>
                                        </p:tav>
                                      </p:tavLst>
                                    </p:anim>
                                  </p:childTnLst>
                                </p:cTn>
                              </p:par>
                              <p:par>
                                <p:cTn id="19" presetID="35" presetClass="path" presetSubtype="0" accel="50000" decel="50000" fill="hold" grpId="1" nodeType="withEffect">
                                  <p:stCondLst>
                                    <p:cond delay="0"/>
                                  </p:stCondLst>
                                  <p:childTnLst>
                                    <p:anim calcmode="lin" valueType="num">
                                      <p:cBhvr additive="base">
                                        <p:cTn id="20" dur="500" fill="hold">
                                          <p:stCondLst>
                                            <p:cond delay="0"/>
                                          </p:stCondLst>
                                        </p:cTn>
                                        <p:tgtEl>
                                          <p:spTgt spid="24"/>
                                        </p:tgtEl>
                                        <p:attrNameLst>
                                          <p:attrName>ppt_x</p:attrName>
                                        </p:attrNameLst>
                                      </p:cBhvr>
                                      <p:tavLst>
                                        <p:tav tm="0">
                                          <p:val>
                                            <p:strVal val="ppt_x"/>
                                          </p:val>
                                        </p:tav>
                                        <p:tav tm="100000">
                                          <p:val>
                                            <p:fltVal val="0.20474"/>
                                          </p:val>
                                        </p:tav>
                                      </p:tavLst>
                                    </p:anim>
                                    <p:anim calcmode="lin" valueType="num">
                                      <p:cBhvr additive="base">
                                        <p:cTn id="21" dur="500" fill="hold">
                                          <p:stCondLst>
                                            <p:cond delay="0"/>
                                          </p:stCondLst>
                                        </p:cTn>
                                        <p:tgtEl>
                                          <p:spTgt spid="24"/>
                                        </p:tgtEl>
                                        <p:attrNameLst>
                                          <p:attrName>ppt_y</p:attrName>
                                        </p:attrNameLst>
                                      </p:cBhvr>
                                      <p:tavLst>
                                        <p:tav tm="0">
                                          <p:val>
                                            <p:strVal val="ppt_y"/>
                                          </p:val>
                                        </p:tav>
                                        <p:tav tm="100000">
                                          <p:val>
                                            <p:fltVal val="0.538218"/>
                                          </p:val>
                                        </p:tav>
                                      </p:tavLst>
                                    </p:anim>
                                    <p:anim calcmode="lin" valueType="num">
                                      <p:cBhvr additive="base">
                                        <p:cTn id="22" dur="500" fill="hold">
                                          <p:stCondLst>
                                            <p:cond delay="0"/>
                                          </p:stCondLst>
                                        </p:cTn>
                                        <p:tgtEl>
                                          <p:spTgt spid="24"/>
                                        </p:tgtEl>
                                        <p:attrNameLst>
                                          <p:attrName>ppt_w</p:attrName>
                                        </p:attrNameLst>
                                      </p:cBhvr>
                                      <p:tavLst>
                                        <p:tav tm="0">
                                          <p:val>
                                            <p:strVal val="ppt_w"/>
                                          </p:val>
                                        </p:tav>
                                        <p:tav tm="100000">
                                          <p:val>
                                            <p:strVal val="#ppt_w"/>
                                          </p:val>
                                        </p:tav>
                                      </p:tavLst>
                                    </p:anim>
                                    <p:anim calcmode="lin" valueType="num">
                                      <p:cBhvr additive="base">
                                        <p:cTn id="23" dur="500" fill="hold">
                                          <p:stCondLst>
                                            <p:cond delay="0"/>
                                          </p:stCondLst>
                                        </p:cTn>
                                        <p:tgtEl>
                                          <p:spTgt spid="2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0" presetClass="entr" presetSubtype="0" accel="50000"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animScale>
                                      <p:cBhvr>
                                        <p:cTn id="28" dur="500" fill="hold">
                                          <p:stCondLst>
                                            <p:cond delay="0"/>
                                          </p:stCondLst>
                                        </p:cTn>
                                        <p:tgtEl>
                                          <p:spTgt spid="22"/>
                                        </p:tgtEl>
                                      </p:cBhvr>
                                      <p:from x="0" y="0"/>
                                      <p:to x="100000" y="100000"/>
                                    </p:animScale>
                                    <p:anim to="" calcmode="lin" valueType="num">
                                      <p:cBhvr>
                                        <p:cTn id="29" dur="500" fill="hold">
                                          <p:stCondLst>
                                            <p:cond delay="0"/>
                                          </p:stCondLst>
                                        </p:cTn>
                                        <p:tgtEl>
                                          <p:spTgt spid="22"/>
                                        </p:tgtEl>
                                        <p:attrNameLst>
                                          <p:attrName>ppt_y</p:attrName>
                                        </p:attrNameLst>
                                      </p:cBhvr>
                                      <p:tavLst>
                                        <p:tav tm="0">
                                          <p:val>
                                            <p:strVal val="#ppt_y-0.5"/>
                                          </p:val>
                                        </p:tav>
                                        <p:tav tm="100000">
                                          <p:val>
                                            <p:fltVal val="0.742338"/>
                                          </p:val>
                                        </p:tav>
                                      </p:tavLst>
                                    </p:anim>
                                    <p:animEffect filter="fade">
                                      <p:cBhvr>
                                        <p:cTn id="30" dur="500">
                                          <p:stCondLst>
                                            <p:cond delay="0"/>
                                          </p:stCondLst>
                                        </p:cTn>
                                        <p:tgtEl>
                                          <p:spTgt spid="22"/>
                                        </p:tgtEl>
                                      </p:cBhvr>
                                    </p:animEffect>
                                    <p:anim to="" calcmode="lin" valueType="num">
                                      <p:cBhvr>
                                        <p:cTn id="31" dur="500" fill="hold">
                                          <p:stCondLst>
                                            <p:cond delay="0"/>
                                          </p:stCondLst>
                                        </p:cTn>
                                        <p:tgtEl>
                                          <p:spTgt spid="22"/>
                                        </p:tgtEl>
                                        <p:attrNameLst>
                                          <p:attrName>ppt_x</p:attrName>
                                        </p:attrNameLst>
                                      </p:cBhvr>
                                      <p:tavLst>
                                        <p:tav tm="0">
                                          <p:val>
                                            <p:fltVal val="0.578"/>
                                          </p:val>
                                        </p:tav>
                                        <p:tav tm="100000">
                                          <p:val>
                                            <p:fltVal val="0.204766"/>
                                          </p:val>
                                        </p:tav>
                                      </p:tavLst>
                                    </p:anim>
                                  </p:childTnLst>
                                </p:cTn>
                              </p:par>
                              <p:par>
                                <p:cTn id="32" presetID="35" presetClass="path" presetSubtype="0" accel="50000" decel="50000" fill="hold" grpId="2" nodeType="withEffect">
                                  <p:stCondLst>
                                    <p:cond delay="0"/>
                                  </p:stCondLst>
                                  <p:childTnLst>
                                    <p:anim calcmode="lin" valueType="num">
                                      <p:cBhvr additive="base">
                                        <p:cTn id="33" dur="500" fill="hold">
                                          <p:stCondLst>
                                            <p:cond delay="0"/>
                                          </p:stCondLst>
                                        </p:cTn>
                                        <p:tgtEl>
                                          <p:spTgt spid="24"/>
                                        </p:tgtEl>
                                        <p:attrNameLst>
                                          <p:attrName>ppt_x</p:attrName>
                                        </p:attrNameLst>
                                      </p:cBhvr>
                                      <p:tavLst>
                                        <p:tav tm="0">
                                          <p:val>
                                            <p:strVal val="ppt_x"/>
                                          </p:val>
                                        </p:tav>
                                        <p:tav tm="100000">
                                          <p:val>
                                            <p:fltVal val="0.20474"/>
                                          </p:val>
                                        </p:tav>
                                      </p:tavLst>
                                    </p:anim>
                                    <p:anim calcmode="lin" valueType="num">
                                      <p:cBhvr additive="base">
                                        <p:cTn id="34" dur="500" fill="hold">
                                          <p:stCondLst>
                                            <p:cond delay="0"/>
                                          </p:stCondLst>
                                        </p:cTn>
                                        <p:tgtEl>
                                          <p:spTgt spid="24"/>
                                        </p:tgtEl>
                                        <p:attrNameLst>
                                          <p:attrName>ppt_y</p:attrName>
                                        </p:attrNameLst>
                                      </p:cBhvr>
                                      <p:tavLst>
                                        <p:tav tm="0">
                                          <p:val>
                                            <p:strVal val="ppt_y"/>
                                          </p:val>
                                        </p:tav>
                                        <p:tav tm="100000">
                                          <p:val>
                                            <p:fltVal val="0.34081"/>
                                          </p:val>
                                        </p:tav>
                                      </p:tavLst>
                                    </p:anim>
                                    <p:anim calcmode="lin" valueType="num">
                                      <p:cBhvr additive="base">
                                        <p:cTn id="35" dur="500" fill="hold">
                                          <p:stCondLst>
                                            <p:cond delay="0"/>
                                          </p:stCondLst>
                                        </p:cTn>
                                        <p:tgtEl>
                                          <p:spTgt spid="24"/>
                                        </p:tgtEl>
                                        <p:attrNameLst>
                                          <p:attrName>ppt_w</p:attrName>
                                        </p:attrNameLst>
                                      </p:cBhvr>
                                      <p:tavLst>
                                        <p:tav tm="0">
                                          <p:val>
                                            <p:strVal val="ppt_w"/>
                                          </p:val>
                                        </p:tav>
                                        <p:tav tm="100000">
                                          <p:val>
                                            <p:strVal val="#ppt_w"/>
                                          </p:val>
                                        </p:tav>
                                      </p:tavLst>
                                    </p:anim>
                                    <p:anim calcmode="lin" valueType="num">
                                      <p:cBhvr additive="base">
                                        <p:cTn id="36" dur="500" fill="hold">
                                          <p:stCondLst>
                                            <p:cond delay="0"/>
                                          </p:stCondLst>
                                        </p:cTn>
                                        <p:tgtEl>
                                          <p:spTgt spid="24"/>
                                        </p:tgtEl>
                                        <p:attrNameLst>
                                          <p:attrName>ppt_h</p:attrName>
                                        </p:attrNameLst>
                                      </p:cBhvr>
                                      <p:tavLst>
                                        <p:tav tm="0">
                                          <p:val>
                                            <p:strVal val="ppt_h"/>
                                          </p:val>
                                        </p:tav>
                                        <p:tav tm="100000">
                                          <p:val>
                                            <p:strVal val="#ppt_h"/>
                                          </p:val>
                                        </p:tav>
                                      </p:tavLst>
                                    </p:anim>
                                  </p:childTnLst>
                                </p:cTn>
                              </p:par>
                              <p:par>
                                <p:cTn id="37" presetID="35" presetClass="path" presetSubtype="0" accel="50000" decel="50000" fill="hold" grpId="1" nodeType="withEffect">
                                  <p:stCondLst>
                                    <p:cond delay="0"/>
                                  </p:stCondLst>
                                  <p:childTnLst>
                                    <p:anim calcmode="lin" valueType="num">
                                      <p:cBhvr additive="base">
                                        <p:cTn id="38" dur="500" fill="hold">
                                          <p:stCondLst>
                                            <p:cond delay="0"/>
                                          </p:stCondLst>
                                        </p:cTn>
                                        <p:tgtEl>
                                          <p:spTgt spid="14"/>
                                        </p:tgtEl>
                                        <p:attrNameLst>
                                          <p:attrName>ppt_x</p:attrName>
                                        </p:attrNameLst>
                                      </p:cBhvr>
                                      <p:tavLst>
                                        <p:tav tm="0">
                                          <p:val>
                                            <p:strVal val="ppt_x"/>
                                          </p:val>
                                        </p:tav>
                                        <p:tav tm="100000">
                                          <p:val>
                                            <p:fltVal val="0.780286"/>
                                          </p:val>
                                        </p:tav>
                                      </p:tavLst>
                                    </p:anim>
                                    <p:anim calcmode="lin" valueType="num">
                                      <p:cBhvr additive="base">
                                        <p:cTn id="39" dur="500" fill="hold">
                                          <p:stCondLst>
                                            <p:cond delay="0"/>
                                          </p:stCondLst>
                                        </p:cTn>
                                        <p:tgtEl>
                                          <p:spTgt spid="14"/>
                                        </p:tgtEl>
                                        <p:attrNameLst>
                                          <p:attrName>ppt_y</p:attrName>
                                        </p:attrNameLst>
                                      </p:cBhvr>
                                      <p:tavLst>
                                        <p:tav tm="0">
                                          <p:val>
                                            <p:strVal val="ppt_y"/>
                                          </p:val>
                                        </p:tav>
                                        <p:tav tm="100000">
                                          <p:val>
                                            <p:fltVal val="0.325532"/>
                                          </p:val>
                                        </p:tav>
                                      </p:tavLst>
                                    </p:anim>
                                    <p:anim calcmode="lin" valueType="num">
                                      <p:cBhvr additive="base">
                                        <p:cTn id="40" dur="500" fill="hold">
                                          <p:stCondLst>
                                            <p:cond delay="0"/>
                                          </p:stCondLst>
                                        </p:cTn>
                                        <p:tgtEl>
                                          <p:spTgt spid="14"/>
                                        </p:tgtEl>
                                        <p:attrNameLst>
                                          <p:attrName>ppt_w</p:attrName>
                                        </p:attrNameLst>
                                      </p:cBhvr>
                                      <p:tavLst>
                                        <p:tav tm="0">
                                          <p:val>
                                            <p:strVal val="ppt_w"/>
                                          </p:val>
                                        </p:tav>
                                        <p:tav tm="100000">
                                          <p:val>
                                            <p:strVal val="#ppt_w"/>
                                          </p:val>
                                        </p:tav>
                                      </p:tavLst>
                                    </p:anim>
                                    <p:anim calcmode="lin" valueType="num">
                                      <p:cBhvr additive="base">
                                        <p:cTn id="41" dur="500" fill="hold">
                                          <p:stCondLst>
                                            <p:cond delay="0"/>
                                          </p:stCondLst>
                                        </p:cTn>
                                        <p:tgtEl>
                                          <p:spTgt spid="14"/>
                                        </p:tgtEl>
                                        <p:attrNameLst>
                                          <p:attrName>ppt_h</p:attrName>
                                        </p:attrNameLst>
                                      </p:cBhvr>
                                      <p:tavLst>
                                        <p:tav tm="0">
                                          <p:val>
                                            <p:strVal val="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0" presetClass="entr" presetSubtype="0" accel="50000" fill="hold" grpId="0" nodeType="clickEffect">
                                  <p:stCondLst>
                                    <p:cond delay="0"/>
                                  </p:stCondLst>
                                  <p:childTnLst>
                                    <p:set>
                                      <p:cBhvr>
                                        <p:cTn id="45" dur="1" fill="hold">
                                          <p:stCondLst>
                                            <p:cond delay="0"/>
                                          </p:stCondLst>
                                        </p:cTn>
                                        <p:tgtEl>
                                          <p:spTgt spid="17"/>
                                        </p:tgtEl>
                                        <p:attrNameLst>
                                          <p:attrName>style.visibility</p:attrName>
                                        </p:attrNameLst>
                                      </p:cBhvr>
                                      <p:to>
                                        <p:strVal val="visible"/>
                                      </p:to>
                                    </p:set>
                                    <p:animScale>
                                      <p:cBhvr>
                                        <p:cTn id="46" dur="500" fill="hold">
                                          <p:stCondLst>
                                            <p:cond delay="0"/>
                                          </p:stCondLst>
                                        </p:cTn>
                                        <p:tgtEl>
                                          <p:spTgt spid="17"/>
                                        </p:tgtEl>
                                      </p:cBhvr>
                                      <p:from x="0" y="0"/>
                                      <p:to x="100000" y="100000"/>
                                    </p:animScale>
                                    <p:anim to="" calcmode="lin" valueType="num">
                                      <p:cBhvr>
                                        <p:cTn id="47" dur="500" fill="hold">
                                          <p:stCondLst>
                                            <p:cond delay="0"/>
                                          </p:stCondLst>
                                        </p:cTn>
                                        <p:tgtEl>
                                          <p:spTgt spid="17"/>
                                        </p:tgtEl>
                                        <p:attrNameLst>
                                          <p:attrName>ppt_y</p:attrName>
                                        </p:attrNameLst>
                                      </p:cBhvr>
                                      <p:tavLst>
                                        <p:tav tm="0">
                                          <p:val>
                                            <p:strVal val="#ppt_y-0.5"/>
                                          </p:val>
                                        </p:tav>
                                        <p:tav tm="100000">
                                          <p:val>
                                            <p:fltVal val="0.715556"/>
                                          </p:val>
                                        </p:tav>
                                      </p:tavLst>
                                    </p:anim>
                                    <p:animEffect filter="fade">
                                      <p:cBhvr>
                                        <p:cTn id="48" dur="500">
                                          <p:stCondLst>
                                            <p:cond delay="0"/>
                                          </p:stCondLst>
                                        </p:cTn>
                                        <p:tgtEl>
                                          <p:spTgt spid="17"/>
                                        </p:tgtEl>
                                      </p:cBhvr>
                                    </p:animEffect>
                                    <p:anim to="" calcmode="lin" valueType="num">
                                      <p:cBhvr>
                                        <p:cTn id="49" dur="500" fill="hold">
                                          <p:stCondLst>
                                            <p:cond delay="0"/>
                                          </p:stCondLst>
                                        </p:cTn>
                                        <p:tgtEl>
                                          <p:spTgt spid="17"/>
                                        </p:tgtEl>
                                        <p:attrNameLst>
                                          <p:attrName>ppt_x</p:attrName>
                                        </p:attrNameLst>
                                      </p:cBhvr>
                                      <p:tavLst>
                                        <p:tav tm="0">
                                          <p:val>
                                            <p:fltVal val="0.578"/>
                                          </p:val>
                                        </p:tav>
                                        <p:tav tm="100000">
                                          <p:val>
                                            <p:fltVal val="0.777604"/>
                                          </p:val>
                                        </p:tav>
                                      </p:tavLst>
                                    </p:anim>
                                  </p:childTnLst>
                                </p:cTn>
                              </p:par>
                              <p:par>
                                <p:cTn id="50" presetID="35" presetClass="path" presetSubtype="0" accel="50000" decel="50000" fill="hold" grpId="3" nodeType="withEffect">
                                  <p:stCondLst>
                                    <p:cond delay="0"/>
                                  </p:stCondLst>
                                  <p:childTnLst>
                                    <p:anim calcmode="lin" valueType="num">
                                      <p:cBhvr additive="base">
                                        <p:cTn id="51" dur="500" fill="hold">
                                          <p:stCondLst>
                                            <p:cond delay="0"/>
                                          </p:stCondLst>
                                        </p:cTn>
                                        <p:tgtEl>
                                          <p:spTgt spid="24"/>
                                        </p:tgtEl>
                                        <p:attrNameLst>
                                          <p:attrName>ppt_x</p:attrName>
                                        </p:attrNameLst>
                                      </p:cBhvr>
                                      <p:tavLst>
                                        <p:tav tm="0">
                                          <p:val>
                                            <p:strVal val="ppt_x"/>
                                          </p:val>
                                        </p:tav>
                                        <p:tav tm="100000">
                                          <p:val>
                                            <p:fltVal val="0.20474"/>
                                          </p:val>
                                        </p:tav>
                                      </p:tavLst>
                                    </p:anim>
                                    <p:anim calcmode="lin" valueType="num">
                                      <p:cBhvr additive="base">
                                        <p:cTn id="52" dur="500" fill="hold">
                                          <p:stCondLst>
                                            <p:cond delay="0"/>
                                          </p:stCondLst>
                                        </p:cTn>
                                        <p:tgtEl>
                                          <p:spTgt spid="24"/>
                                        </p:tgtEl>
                                        <p:attrNameLst>
                                          <p:attrName>ppt_y</p:attrName>
                                        </p:attrNameLst>
                                      </p:cBhvr>
                                      <p:tavLst>
                                        <p:tav tm="0">
                                          <p:val>
                                            <p:strVal val="ppt_y"/>
                                          </p:val>
                                        </p:tav>
                                        <p:tav tm="100000">
                                          <p:val>
                                            <p:fltVal val="0.340694"/>
                                          </p:val>
                                        </p:tav>
                                      </p:tavLst>
                                    </p:anim>
                                    <p:anim calcmode="lin" valueType="num">
                                      <p:cBhvr additive="base">
                                        <p:cTn id="53" dur="500" fill="hold">
                                          <p:stCondLst>
                                            <p:cond delay="0"/>
                                          </p:stCondLst>
                                        </p:cTn>
                                        <p:tgtEl>
                                          <p:spTgt spid="24"/>
                                        </p:tgtEl>
                                        <p:attrNameLst>
                                          <p:attrName>ppt_w</p:attrName>
                                        </p:attrNameLst>
                                      </p:cBhvr>
                                      <p:tavLst>
                                        <p:tav tm="0">
                                          <p:val>
                                            <p:strVal val="ppt_w"/>
                                          </p:val>
                                        </p:tav>
                                        <p:tav tm="100000">
                                          <p:val>
                                            <p:strVal val="#ppt_w"/>
                                          </p:val>
                                        </p:tav>
                                      </p:tavLst>
                                    </p:anim>
                                    <p:anim calcmode="lin" valueType="num">
                                      <p:cBhvr additive="base">
                                        <p:cTn id="54" dur="500" fill="hold">
                                          <p:stCondLst>
                                            <p:cond delay="0"/>
                                          </p:stCondLst>
                                        </p:cTn>
                                        <p:tgtEl>
                                          <p:spTgt spid="24"/>
                                        </p:tgtEl>
                                        <p:attrNameLst>
                                          <p:attrName>ppt_h</p:attrName>
                                        </p:attrNameLst>
                                      </p:cBhvr>
                                      <p:tavLst>
                                        <p:tav tm="0">
                                          <p:val>
                                            <p:strVal val="ppt_h"/>
                                          </p:val>
                                        </p:tav>
                                        <p:tav tm="100000">
                                          <p:val>
                                            <p:strVal val="#ppt_h"/>
                                          </p:val>
                                        </p:tav>
                                      </p:tavLst>
                                    </p:anim>
                                  </p:childTnLst>
                                </p:cTn>
                              </p:par>
                              <p:par>
                                <p:cTn id="55" presetID="35" presetClass="path" presetSubtype="0" accel="50000" decel="50000" fill="hold" grpId="2" nodeType="withEffect">
                                  <p:stCondLst>
                                    <p:cond delay="0"/>
                                  </p:stCondLst>
                                  <p:childTnLst>
                                    <p:anim calcmode="lin" valueType="num">
                                      <p:cBhvr additive="base">
                                        <p:cTn id="56" dur="500" fill="hold">
                                          <p:stCondLst>
                                            <p:cond delay="0"/>
                                          </p:stCondLst>
                                        </p:cTn>
                                        <p:tgtEl>
                                          <p:spTgt spid="14"/>
                                        </p:tgtEl>
                                        <p:attrNameLst>
                                          <p:attrName>ppt_x</p:attrName>
                                        </p:attrNameLst>
                                      </p:cBhvr>
                                      <p:tavLst>
                                        <p:tav tm="0">
                                          <p:val>
                                            <p:strVal val="ppt_x"/>
                                          </p:val>
                                        </p:tav>
                                        <p:tav tm="100000">
                                          <p:val>
                                            <p:fltVal val="0.780286"/>
                                          </p:val>
                                        </p:tav>
                                      </p:tavLst>
                                    </p:anim>
                                    <p:anim calcmode="lin" valueType="num">
                                      <p:cBhvr additive="base">
                                        <p:cTn id="57" dur="500" fill="hold">
                                          <p:stCondLst>
                                            <p:cond delay="0"/>
                                          </p:stCondLst>
                                        </p:cTn>
                                        <p:tgtEl>
                                          <p:spTgt spid="14"/>
                                        </p:tgtEl>
                                        <p:attrNameLst>
                                          <p:attrName>ppt_y</p:attrName>
                                        </p:attrNameLst>
                                      </p:cBhvr>
                                      <p:tavLst>
                                        <p:tav tm="0">
                                          <p:val>
                                            <p:strVal val="ppt_y"/>
                                          </p:val>
                                        </p:tav>
                                        <p:tav tm="100000">
                                          <p:val>
                                            <p:fltVal val="0.325417"/>
                                          </p:val>
                                        </p:tav>
                                      </p:tavLst>
                                    </p:anim>
                                    <p:anim calcmode="lin" valueType="num">
                                      <p:cBhvr additive="base">
                                        <p:cTn id="58" dur="500" fill="hold">
                                          <p:stCondLst>
                                            <p:cond delay="0"/>
                                          </p:stCondLst>
                                        </p:cTn>
                                        <p:tgtEl>
                                          <p:spTgt spid="14"/>
                                        </p:tgtEl>
                                        <p:attrNameLst>
                                          <p:attrName>ppt_w</p:attrName>
                                        </p:attrNameLst>
                                      </p:cBhvr>
                                      <p:tavLst>
                                        <p:tav tm="0">
                                          <p:val>
                                            <p:strVal val="ppt_w"/>
                                          </p:val>
                                        </p:tav>
                                        <p:tav tm="100000">
                                          <p:val>
                                            <p:strVal val="#ppt_w"/>
                                          </p:val>
                                        </p:tav>
                                      </p:tavLst>
                                    </p:anim>
                                    <p:anim calcmode="lin" valueType="num">
                                      <p:cBhvr additive="base">
                                        <p:cTn id="59" dur="500" fill="hold">
                                          <p:stCondLst>
                                            <p:cond delay="0"/>
                                          </p:stCondLst>
                                        </p:cTn>
                                        <p:tgtEl>
                                          <p:spTgt spid="14"/>
                                        </p:tgtEl>
                                        <p:attrNameLst>
                                          <p:attrName>ppt_h</p:attrName>
                                        </p:attrNameLst>
                                      </p:cBhvr>
                                      <p:tavLst>
                                        <p:tav tm="0">
                                          <p:val>
                                            <p:strVal val="ppt_h"/>
                                          </p:val>
                                        </p:tav>
                                        <p:tav tm="100000">
                                          <p:val>
                                            <p:strVal val="#ppt_h"/>
                                          </p:val>
                                        </p:tav>
                                      </p:tavLst>
                                    </p:anim>
                                  </p:childTnLst>
                                </p:cTn>
                              </p:par>
                              <p:par>
                                <p:cTn id="60" presetID="35" presetClass="path" presetSubtype="0" accel="50000" decel="50000" fill="hold" grpId="1" nodeType="withEffect">
                                  <p:stCondLst>
                                    <p:cond delay="0"/>
                                  </p:stCondLst>
                                  <p:childTnLst>
                                    <p:anim calcmode="lin" valueType="num">
                                      <p:cBhvr additive="base">
                                        <p:cTn id="61" dur="500" fill="hold">
                                          <p:stCondLst>
                                            <p:cond delay="0"/>
                                          </p:stCondLst>
                                        </p:cTn>
                                        <p:tgtEl>
                                          <p:spTgt spid="22"/>
                                        </p:tgtEl>
                                        <p:attrNameLst>
                                          <p:attrName>ppt_x</p:attrName>
                                        </p:attrNameLst>
                                      </p:cBhvr>
                                      <p:tavLst>
                                        <p:tav tm="0">
                                          <p:val>
                                            <p:strVal val="ppt_x"/>
                                          </p:val>
                                        </p:tav>
                                        <p:tav tm="100000">
                                          <p:val>
                                            <p:fltVal val="0.204766"/>
                                          </p:val>
                                        </p:tav>
                                      </p:tavLst>
                                    </p:anim>
                                    <p:anim calcmode="lin" valueType="num">
                                      <p:cBhvr additive="base">
                                        <p:cTn id="62" dur="500" fill="hold">
                                          <p:stCondLst>
                                            <p:cond delay="0"/>
                                          </p:stCondLst>
                                        </p:cTn>
                                        <p:tgtEl>
                                          <p:spTgt spid="22"/>
                                        </p:tgtEl>
                                        <p:attrNameLst>
                                          <p:attrName>ppt_y</p:attrName>
                                        </p:attrNameLst>
                                      </p:cBhvr>
                                      <p:tavLst>
                                        <p:tav tm="0">
                                          <p:val>
                                            <p:strVal val="ppt_y"/>
                                          </p:val>
                                        </p:tav>
                                        <p:tav tm="100000">
                                          <p:val>
                                            <p:fltVal val="0.742222"/>
                                          </p:val>
                                        </p:tav>
                                      </p:tavLst>
                                    </p:anim>
                                    <p:anim calcmode="lin" valueType="num">
                                      <p:cBhvr additive="base">
                                        <p:cTn id="63" dur="500" fill="hold">
                                          <p:stCondLst>
                                            <p:cond delay="0"/>
                                          </p:stCondLst>
                                        </p:cTn>
                                        <p:tgtEl>
                                          <p:spTgt spid="22"/>
                                        </p:tgtEl>
                                        <p:attrNameLst>
                                          <p:attrName>ppt_w</p:attrName>
                                        </p:attrNameLst>
                                      </p:cBhvr>
                                      <p:tavLst>
                                        <p:tav tm="0">
                                          <p:val>
                                            <p:strVal val="ppt_w"/>
                                          </p:val>
                                        </p:tav>
                                        <p:tav tm="100000">
                                          <p:val>
                                            <p:strVal val="#ppt_w"/>
                                          </p:val>
                                        </p:tav>
                                      </p:tavLst>
                                    </p:anim>
                                    <p:anim calcmode="lin" valueType="num">
                                      <p:cBhvr additive="base">
                                        <p:cTn id="64" dur="500" fill="hold">
                                          <p:stCondLst>
                                            <p:cond delay="0"/>
                                          </p:stCondLst>
                                        </p:cTn>
                                        <p:tgtEl>
                                          <p:spTgt spid="22"/>
                                        </p:tgtEl>
                                        <p:attrNameLst>
                                          <p:attrName>ppt_h</p:attrName>
                                        </p:attrNameLst>
                                      </p:cBhvr>
                                      <p:tavLst>
                                        <p:tav tm="0">
                                          <p:val>
                                            <p:strVal val="ppt_h"/>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35" presetClass="path" presetSubtype="0" accel="50000" decel="50000" fill="hold" grpId="1" nodeType="clickEffect">
                                  <p:stCondLst>
                                    <p:cond delay="0"/>
                                  </p:stCondLst>
                                  <p:childTnLst>
                                    <p:anim calcmode="lin" valueType="num">
                                      <p:cBhvr additive="base">
                                        <p:cTn id="68" dur="250" fill="hold">
                                          <p:stCondLst>
                                            <p:cond delay="0"/>
                                          </p:stCondLst>
                                        </p:cTn>
                                        <p:tgtEl>
                                          <p:spTgt spid="17"/>
                                        </p:tgtEl>
                                        <p:attrNameLst>
                                          <p:attrName>ppt_x</p:attrName>
                                        </p:attrNameLst>
                                      </p:cBhvr>
                                      <p:tavLst>
                                        <p:tav tm="0">
                                          <p:val>
                                            <p:strVal val="ppt_x"/>
                                          </p:val>
                                        </p:tav>
                                        <p:tav tm="100000">
                                          <p:val>
                                            <p:fltVal val="0.777604"/>
                                          </p:val>
                                        </p:tav>
                                      </p:tavLst>
                                    </p:anim>
                                    <p:anim calcmode="lin" valueType="num">
                                      <p:cBhvr additive="base">
                                        <p:cTn id="69" dur="250" fill="hold">
                                          <p:stCondLst>
                                            <p:cond delay="0"/>
                                          </p:stCondLst>
                                        </p:cTn>
                                        <p:tgtEl>
                                          <p:spTgt spid="17"/>
                                        </p:tgtEl>
                                        <p:attrNameLst>
                                          <p:attrName>ppt_y</p:attrName>
                                        </p:attrNameLst>
                                      </p:cBhvr>
                                      <p:tavLst>
                                        <p:tav tm="0">
                                          <p:val>
                                            <p:strVal val="ppt_y"/>
                                          </p:val>
                                        </p:tav>
                                        <p:tav tm="100000">
                                          <p:val>
                                            <p:fltVal val="0.715556"/>
                                          </p:val>
                                        </p:tav>
                                      </p:tavLst>
                                    </p:anim>
                                    <p:anim calcmode="lin" valueType="num">
                                      <p:cBhvr additive="base">
                                        <p:cTn id="70" dur="250" fill="hold">
                                          <p:stCondLst>
                                            <p:cond delay="0"/>
                                          </p:stCondLst>
                                        </p:cTn>
                                        <p:tgtEl>
                                          <p:spTgt spid="17"/>
                                        </p:tgtEl>
                                        <p:attrNameLst>
                                          <p:attrName>ppt_w</p:attrName>
                                        </p:attrNameLst>
                                      </p:cBhvr>
                                      <p:tavLst>
                                        <p:tav tm="0">
                                          <p:val>
                                            <p:strVal val="ppt_w"/>
                                          </p:val>
                                        </p:tav>
                                        <p:tav tm="100000">
                                          <p:val>
                                            <p:strVal val="#ppt_w"/>
                                          </p:val>
                                        </p:tav>
                                      </p:tavLst>
                                    </p:anim>
                                    <p:anim calcmode="lin" valueType="num">
                                      <p:cBhvr additive="base">
                                        <p:cTn id="71" dur="250" fill="hold">
                                          <p:stCondLst>
                                            <p:cond delay="0"/>
                                          </p:stCondLst>
                                        </p:cTn>
                                        <p:tgtEl>
                                          <p:spTgt spid="1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4" grpId="0" animBg="1"/>
      <p:bldP spid="24" grpId="1" animBg="1"/>
      <p:bldP spid="22" grpId="0" animBg="1"/>
      <p:bldP spid="24" grpId="2" animBg="1"/>
      <p:bldP spid="14" grpId="1" animBg="1"/>
      <p:bldP spid="17" grpId="0" animBg="1"/>
      <p:bldP spid="24" grpId="3" animBg="1"/>
      <p:bldP spid="14" grpId="2" animBg="1"/>
      <p:bldP spid="22" grpId="1" animBg="1"/>
      <p:bldP spid="17"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4156710" y="807085"/>
            <a:ext cx="3879215" cy="583565"/>
          </a:xfrm>
          <a:prstGeom prst="rect">
            <a:avLst/>
          </a:prstGeom>
          <a:noFill/>
        </p:spPr>
        <p:txBody>
          <a:bodyPr wrap="square" rtlCol="0">
            <a:spAutoFit/>
            <a:scene3d>
              <a:camera prst="orthographicFront"/>
              <a:lightRig rig="threePt" dir="t"/>
            </a:scene3d>
          </a:bodyPr>
          <a:lstStyle/>
          <a:p>
            <a:pPr algn="dist"/>
            <a:r>
              <a:rPr lang="zh-CN" altLang="en-US" sz="3200" b="1" dirty="0">
                <a:solidFill>
                  <a:schemeClr val="tx1"/>
                </a:solidFill>
                <a:effectLst>
                  <a:outerShdw blurRad="38100" dist="19050" dir="2700000" algn="tl" rotWithShape="0">
                    <a:schemeClr val="dk1">
                      <a:alpha val="40000"/>
                    </a:schemeClr>
                  </a:outerShdw>
                </a:effectLst>
                <a:latin typeface="+mj-ea"/>
                <a:ea typeface="+mj-ea"/>
              </a:rPr>
              <a:t>违纪及作弊的处理</a:t>
            </a:r>
            <a:endParaRPr lang="zh-CN" altLang="en-US" sz="3200" b="1" dirty="0">
              <a:solidFill>
                <a:schemeClr val="tx1"/>
              </a:solidFill>
              <a:effectLst>
                <a:outerShdw blurRad="38100" dist="19050" dir="2700000" algn="tl" rotWithShape="0">
                  <a:schemeClr val="dk1">
                    <a:alpha val="40000"/>
                  </a:schemeClr>
                </a:outerShdw>
              </a:effectLst>
              <a:latin typeface="+mj-ea"/>
              <a:ea typeface="+mj-ea"/>
            </a:endParaRPr>
          </a:p>
        </p:txBody>
      </p:sp>
      <p:sp>
        <p:nvSpPr>
          <p:cNvPr id="9" name="矩形 8"/>
          <p:cNvSpPr/>
          <p:nvPr/>
        </p:nvSpPr>
        <p:spPr>
          <a:xfrm>
            <a:off x="3419475" y="1418590"/>
            <a:ext cx="3797300" cy="76200"/>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矩形 10"/>
          <p:cNvSpPr/>
          <p:nvPr/>
        </p:nvSpPr>
        <p:spPr>
          <a:xfrm>
            <a:off x="4587875" y="1418590"/>
            <a:ext cx="3797300" cy="76200"/>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6" name="文本框 5"/>
          <p:cNvSpPr txBox="1"/>
          <p:nvPr/>
        </p:nvSpPr>
        <p:spPr>
          <a:xfrm>
            <a:off x="772160" y="2671445"/>
            <a:ext cx="3188970" cy="3231515"/>
          </a:xfrm>
          <a:prstGeom prst="rect">
            <a:avLst/>
          </a:prstGeom>
          <a:solidFill>
            <a:srgbClr val="C00000"/>
          </a:solidFill>
        </p:spPr>
        <p:style>
          <a:lnRef idx="3">
            <a:schemeClr val="lt1"/>
          </a:lnRef>
          <a:fillRef idx="1">
            <a:schemeClr val="accent1"/>
          </a:fillRef>
          <a:effectRef idx="1">
            <a:schemeClr val="accent1"/>
          </a:effectRef>
          <a:fontRef idx="minor">
            <a:schemeClr val="lt1"/>
          </a:fontRef>
        </p:style>
        <p:txBody>
          <a:bodyPr wrap="square" lIns="0" tIns="0" rIns="0" bIns="0" rtlCol="0">
            <a:spAutoFit/>
          </a:bodyPr>
          <a:lstStyle/>
          <a:p>
            <a:pPr>
              <a:lnSpc>
                <a:spcPct val="150000"/>
              </a:lnSpc>
            </a:pPr>
            <a:r>
              <a:rPr lang="zh-CN" altLang="en-US" sz="2800" b="1" dirty="0">
                <a:solidFill>
                  <a:schemeClr val="bg1"/>
                </a:solidFill>
              </a:rPr>
              <a:t>学生必须严格遵守东莞城市学院学生考试纪律,对于考试违纪的学生进行批评教育。</a:t>
            </a:r>
            <a:endParaRPr lang="zh-CN" altLang="en-US" sz="2800" b="1" dirty="0">
              <a:solidFill>
                <a:schemeClr val="bg1"/>
              </a:solidFill>
            </a:endParaRPr>
          </a:p>
        </p:txBody>
      </p:sp>
      <p:sp>
        <p:nvSpPr>
          <p:cNvPr id="7" name="文本框 6"/>
          <p:cNvSpPr txBox="1"/>
          <p:nvPr/>
        </p:nvSpPr>
        <p:spPr>
          <a:xfrm>
            <a:off x="901065" y="2152650"/>
            <a:ext cx="2312035" cy="430530"/>
          </a:xfrm>
          <a:prstGeom prst="rect">
            <a:avLst/>
          </a:prstGeom>
          <a:noFill/>
        </p:spPr>
        <p:txBody>
          <a:bodyPr wrap="square" lIns="0" tIns="0" rIns="0" bIns="0" rtlCol="0">
            <a:spAutoFit/>
            <a:scene3d>
              <a:camera prst="orthographicFront"/>
              <a:lightRig rig="threePt" dir="t"/>
            </a:scene3d>
          </a:bodyPr>
          <a:lstStyle/>
          <a:p>
            <a:pPr algn="ctr"/>
            <a:r>
              <a:rPr lang="zh-CN" altLang="en-US" sz="2800" b="1" dirty="0">
                <a:solidFill>
                  <a:schemeClr val="tx1"/>
                </a:solidFill>
                <a:effectLst>
                  <a:outerShdw blurRad="38100" dist="19050" dir="2700000" algn="tl" rotWithShape="0">
                    <a:schemeClr val="dk1">
                      <a:alpha val="40000"/>
                    </a:schemeClr>
                  </a:outerShdw>
                </a:effectLst>
                <a:sym typeface="+mn-ea"/>
              </a:rPr>
              <a:t>违纪学生</a:t>
            </a:r>
            <a:endParaRPr lang="zh-CN" altLang="en-US" sz="2800" b="1" dirty="0">
              <a:solidFill>
                <a:schemeClr val="tx1"/>
              </a:solidFill>
              <a:effectLst>
                <a:outerShdw blurRad="38100" dist="19050" dir="2700000" algn="tl" rotWithShape="0">
                  <a:schemeClr val="dk1">
                    <a:alpha val="40000"/>
                  </a:schemeClr>
                </a:outerShdw>
              </a:effectLst>
              <a:latin typeface="+mj-ea"/>
              <a:ea typeface="+mj-ea"/>
              <a:sym typeface="+mn-ea"/>
            </a:endParaRPr>
          </a:p>
        </p:txBody>
      </p:sp>
      <p:sp>
        <p:nvSpPr>
          <p:cNvPr id="8" name="矩形 7"/>
          <p:cNvSpPr/>
          <p:nvPr/>
        </p:nvSpPr>
        <p:spPr>
          <a:xfrm>
            <a:off x="901257" y="2538783"/>
            <a:ext cx="3060000" cy="36000"/>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0" name="矩形 9"/>
          <p:cNvSpPr/>
          <p:nvPr/>
        </p:nvSpPr>
        <p:spPr>
          <a:xfrm>
            <a:off x="901257" y="2520783"/>
            <a:ext cx="468000" cy="72000"/>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2" name="文本框 11"/>
          <p:cNvSpPr txBox="1"/>
          <p:nvPr/>
        </p:nvSpPr>
        <p:spPr>
          <a:xfrm>
            <a:off x="3213312" y="2152337"/>
            <a:ext cx="747945" cy="307777"/>
          </a:xfrm>
          <a:prstGeom prst="rect">
            <a:avLst/>
          </a:prstGeom>
          <a:noFill/>
        </p:spPr>
        <p:txBody>
          <a:bodyPr wrap="square" lIns="0" tIns="0" rIns="0" bIns="0" rtlCol="0">
            <a:spAutoFit/>
          </a:bodyPr>
          <a:lstStyle/>
          <a:p>
            <a:pPr algn="r"/>
            <a:r>
              <a:rPr lang="en-US" altLang="zh-CN" sz="2000" dirty="0">
                <a:solidFill>
                  <a:srgbClr val="132B47"/>
                </a:solidFill>
                <a:latin typeface="+mj-lt"/>
                <a:ea typeface="+mj-ea"/>
              </a:rPr>
              <a:t>01</a:t>
            </a:r>
            <a:endParaRPr lang="zh-CN" altLang="en-US" sz="2000" dirty="0">
              <a:solidFill>
                <a:srgbClr val="132B47"/>
              </a:solidFill>
              <a:latin typeface="+mj-lt"/>
              <a:ea typeface="+mj-ea"/>
            </a:endParaRPr>
          </a:p>
        </p:txBody>
      </p:sp>
      <p:sp>
        <p:nvSpPr>
          <p:cNvPr id="13" name="文本框 12"/>
          <p:cNvSpPr txBox="1"/>
          <p:nvPr/>
        </p:nvSpPr>
        <p:spPr>
          <a:xfrm>
            <a:off x="4565365" y="2695265"/>
            <a:ext cx="3060000" cy="3231515"/>
          </a:xfrm>
          <a:prstGeom prst="rect">
            <a:avLst/>
          </a:prstGeom>
          <a:solidFill>
            <a:srgbClr val="C00000"/>
          </a:solidFill>
        </p:spPr>
        <p:style>
          <a:lnRef idx="3">
            <a:schemeClr val="lt1"/>
          </a:lnRef>
          <a:fillRef idx="1">
            <a:schemeClr val="accent1"/>
          </a:fillRef>
          <a:effectRef idx="1">
            <a:schemeClr val="accent1"/>
          </a:effectRef>
          <a:fontRef idx="minor">
            <a:schemeClr val="lt1"/>
          </a:fontRef>
        </p:style>
        <p:txBody>
          <a:bodyPr vertOverflow="overflow" horzOverflow="overflow" vert="horz" wrap="square" lIns="0" tIns="0" rIns="0" bIns="0" numCol="1" spcCol="0" rtlCol="0" fromWordArt="0" anchor="ctr" anchorCtr="0" forceAA="0" compatLnSpc="1">
            <a:spAutoFit/>
          </a:bodyPr>
          <a:lstStyle/>
          <a:p>
            <a:pPr lvl="0" algn="l">
              <a:lnSpc>
                <a:spcPct val="150000"/>
              </a:lnSpc>
              <a:buClrTx/>
              <a:buSzTx/>
              <a:buFontTx/>
            </a:pPr>
            <a:r>
              <a:rPr lang="zh-CN" altLang="en-US" sz="2000" b="1" dirty="0">
                <a:solidFill>
                  <a:schemeClr val="bg1"/>
                </a:solidFill>
                <a:sym typeface="+mn-ea"/>
              </a:rPr>
              <a:t>考试作弊的学生,该课程成绩按“0”论处。成绩录入时，在“成绩标志”一栏备注为“舞弊”,不能参加正常补考。</a:t>
            </a:r>
            <a:endParaRPr lang="zh-CN" altLang="en-US" sz="2000" b="1" dirty="0">
              <a:solidFill>
                <a:schemeClr val="bg1"/>
              </a:solidFill>
              <a:sym typeface="+mn-ea"/>
            </a:endParaRPr>
          </a:p>
          <a:p>
            <a:pPr lvl="0" algn="l">
              <a:lnSpc>
                <a:spcPct val="150000"/>
              </a:lnSpc>
              <a:buClrTx/>
              <a:buSzTx/>
              <a:buFontTx/>
            </a:pPr>
            <a:r>
              <a:rPr lang="zh-CN" altLang="en-US" sz="2000" b="1" dirty="0">
                <a:solidFill>
                  <a:schemeClr val="bg1"/>
                </a:solidFill>
                <a:sym typeface="+mn-ea"/>
              </a:rPr>
              <a:t>根据情节轻重给予警告至留校察看处分</a:t>
            </a:r>
            <a:endParaRPr lang="zh-CN" altLang="en-US" sz="2000" b="1" dirty="0">
              <a:solidFill>
                <a:schemeClr val="bg1"/>
              </a:solidFill>
              <a:sym typeface="+mn-ea"/>
            </a:endParaRPr>
          </a:p>
        </p:txBody>
      </p:sp>
      <p:sp>
        <p:nvSpPr>
          <p:cNvPr id="14" name="文本框 13"/>
          <p:cNvSpPr txBox="1"/>
          <p:nvPr/>
        </p:nvSpPr>
        <p:spPr>
          <a:xfrm>
            <a:off x="4845050" y="2139950"/>
            <a:ext cx="2033270" cy="430530"/>
          </a:xfrm>
          <a:prstGeom prst="rect">
            <a:avLst/>
          </a:prstGeom>
          <a:noFill/>
        </p:spPr>
        <p:txBody>
          <a:bodyPr wrap="square" lIns="0" tIns="0" rIns="0" bIns="0" rtlCol="0">
            <a:spAutoFit/>
            <a:scene3d>
              <a:camera prst="orthographicFront"/>
              <a:lightRig rig="threePt" dir="t"/>
            </a:scene3d>
          </a:bodyPr>
          <a:lstStyle/>
          <a:p>
            <a:pPr lvl="0" algn="ctr">
              <a:buClrTx/>
              <a:buSzTx/>
              <a:buFontTx/>
            </a:pPr>
            <a:r>
              <a:rPr lang="zh-CN" altLang="en-US" sz="2800" b="1" dirty="0">
                <a:effectLst>
                  <a:outerShdw blurRad="38100" dist="19050" dir="2700000" algn="tl" rotWithShape="0">
                    <a:schemeClr val="dk1">
                      <a:alpha val="40000"/>
                    </a:schemeClr>
                  </a:outerShdw>
                </a:effectLst>
                <a:sym typeface="+mn-ea"/>
              </a:rPr>
              <a:t>作弊行为</a:t>
            </a:r>
            <a:endParaRPr lang="zh-CN" altLang="en-US" sz="2800" b="1" dirty="0">
              <a:effectLst>
                <a:outerShdw blurRad="38100" dist="19050" dir="2700000" algn="tl" rotWithShape="0">
                  <a:schemeClr val="dk1">
                    <a:alpha val="40000"/>
                  </a:schemeClr>
                </a:outerShdw>
              </a:effectLst>
              <a:sym typeface="+mn-ea"/>
            </a:endParaRPr>
          </a:p>
        </p:txBody>
      </p:sp>
      <p:sp>
        <p:nvSpPr>
          <p:cNvPr id="15" name="矩形 14"/>
          <p:cNvSpPr/>
          <p:nvPr/>
        </p:nvSpPr>
        <p:spPr>
          <a:xfrm>
            <a:off x="4566000" y="2538783"/>
            <a:ext cx="3060000" cy="36000"/>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6" name="矩形 15"/>
          <p:cNvSpPr/>
          <p:nvPr/>
        </p:nvSpPr>
        <p:spPr>
          <a:xfrm>
            <a:off x="4566000" y="2520783"/>
            <a:ext cx="468000" cy="72000"/>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7" name="文本框 16"/>
          <p:cNvSpPr txBox="1"/>
          <p:nvPr/>
        </p:nvSpPr>
        <p:spPr>
          <a:xfrm>
            <a:off x="6878055" y="2152337"/>
            <a:ext cx="747945" cy="307777"/>
          </a:xfrm>
          <a:prstGeom prst="rect">
            <a:avLst/>
          </a:prstGeom>
          <a:noFill/>
        </p:spPr>
        <p:txBody>
          <a:bodyPr wrap="square" lIns="0" tIns="0" rIns="0" bIns="0" rtlCol="0">
            <a:spAutoFit/>
          </a:bodyPr>
          <a:lstStyle/>
          <a:p>
            <a:pPr algn="r"/>
            <a:r>
              <a:rPr lang="en-US" altLang="zh-CN" sz="2000" dirty="0">
                <a:solidFill>
                  <a:srgbClr val="132B47"/>
                </a:solidFill>
                <a:latin typeface="+mj-lt"/>
                <a:ea typeface="+mj-ea"/>
              </a:rPr>
              <a:t>02</a:t>
            </a:r>
            <a:endParaRPr lang="zh-CN" altLang="en-US" sz="2000" dirty="0">
              <a:solidFill>
                <a:srgbClr val="132B47"/>
              </a:solidFill>
              <a:latin typeface="+mj-lt"/>
              <a:ea typeface="+mj-ea"/>
            </a:endParaRPr>
          </a:p>
        </p:txBody>
      </p:sp>
      <p:sp>
        <p:nvSpPr>
          <p:cNvPr id="20" name="文本框 19"/>
          <p:cNvSpPr txBox="1"/>
          <p:nvPr/>
        </p:nvSpPr>
        <p:spPr>
          <a:xfrm>
            <a:off x="8698865" y="2152650"/>
            <a:ext cx="2289810" cy="430530"/>
          </a:xfrm>
          <a:prstGeom prst="rect">
            <a:avLst/>
          </a:prstGeom>
          <a:noFill/>
        </p:spPr>
        <p:txBody>
          <a:bodyPr wrap="square" lIns="0" tIns="0" rIns="0" bIns="0" rtlCol="0">
            <a:spAutoFit/>
          </a:bodyPr>
          <a:lstStyle/>
          <a:p>
            <a:pPr lvl="0" algn="ctr">
              <a:buClrTx/>
              <a:buSzTx/>
              <a:buFontTx/>
            </a:pPr>
            <a:r>
              <a:rPr lang="zh-CN" altLang="en-US" sz="2800" b="1" dirty="0">
                <a:effectLst>
                  <a:outerShdw blurRad="38100" dist="19050" dir="2700000" algn="tl" rotWithShape="0">
                    <a:schemeClr val="dk1">
                      <a:alpha val="40000"/>
                    </a:schemeClr>
                  </a:outerShdw>
                </a:effectLst>
                <a:sym typeface="+mn-ea"/>
              </a:rPr>
              <a:t>严重作弊行为</a:t>
            </a:r>
            <a:endParaRPr lang="zh-CN" altLang="en-US" sz="2800" b="1" dirty="0">
              <a:solidFill>
                <a:srgbClr val="132B47"/>
              </a:solidFill>
              <a:effectLst>
                <a:outerShdw blurRad="38100" dist="19050" dir="2700000" algn="tl" rotWithShape="0">
                  <a:schemeClr val="dk1">
                    <a:alpha val="40000"/>
                  </a:schemeClr>
                </a:outerShdw>
              </a:effectLst>
              <a:latin typeface="+mj-ea"/>
              <a:ea typeface="+mj-ea"/>
              <a:sym typeface="+mn-ea"/>
            </a:endParaRPr>
          </a:p>
        </p:txBody>
      </p:sp>
      <p:sp>
        <p:nvSpPr>
          <p:cNvPr id="21" name="矩形 20"/>
          <p:cNvSpPr/>
          <p:nvPr/>
        </p:nvSpPr>
        <p:spPr>
          <a:xfrm>
            <a:off x="8230744" y="2538783"/>
            <a:ext cx="3060000" cy="36000"/>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2" name="矩形 21"/>
          <p:cNvSpPr/>
          <p:nvPr/>
        </p:nvSpPr>
        <p:spPr>
          <a:xfrm>
            <a:off x="8230744" y="2520783"/>
            <a:ext cx="468000" cy="72000"/>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3" name="文本框 22"/>
          <p:cNvSpPr txBox="1"/>
          <p:nvPr/>
        </p:nvSpPr>
        <p:spPr>
          <a:xfrm>
            <a:off x="10542799" y="2152337"/>
            <a:ext cx="747945" cy="307777"/>
          </a:xfrm>
          <a:prstGeom prst="rect">
            <a:avLst/>
          </a:prstGeom>
          <a:noFill/>
        </p:spPr>
        <p:txBody>
          <a:bodyPr wrap="square" lIns="0" tIns="0" rIns="0" bIns="0" rtlCol="0">
            <a:spAutoFit/>
          </a:bodyPr>
          <a:lstStyle/>
          <a:p>
            <a:pPr algn="r"/>
            <a:r>
              <a:rPr lang="en-US" altLang="zh-CN" sz="2000" dirty="0">
                <a:solidFill>
                  <a:srgbClr val="132B47"/>
                </a:solidFill>
                <a:latin typeface="+mj-lt"/>
                <a:ea typeface="+mj-ea"/>
              </a:rPr>
              <a:t>03</a:t>
            </a:r>
            <a:endParaRPr lang="zh-CN" altLang="en-US" sz="2000" dirty="0">
              <a:solidFill>
                <a:srgbClr val="132B47"/>
              </a:solidFill>
              <a:latin typeface="+mj-lt"/>
              <a:ea typeface="+mj-ea"/>
            </a:endParaRPr>
          </a:p>
        </p:txBody>
      </p:sp>
      <p:sp>
        <p:nvSpPr>
          <p:cNvPr id="2" name="文本框 1"/>
          <p:cNvSpPr txBox="1"/>
          <p:nvPr/>
        </p:nvSpPr>
        <p:spPr>
          <a:xfrm>
            <a:off x="8229315" y="2713045"/>
            <a:ext cx="3060000" cy="3231515"/>
          </a:xfrm>
          <a:prstGeom prst="rect">
            <a:avLst/>
          </a:prstGeom>
          <a:solidFill>
            <a:srgbClr val="C00000"/>
          </a:solidFill>
        </p:spPr>
        <p:style>
          <a:lnRef idx="3">
            <a:schemeClr val="lt1"/>
          </a:lnRef>
          <a:fillRef idx="1">
            <a:schemeClr val="accent1"/>
          </a:fillRef>
          <a:effectRef idx="1">
            <a:schemeClr val="accent1"/>
          </a:effectRef>
          <a:fontRef idx="minor">
            <a:schemeClr val="lt1"/>
          </a:fontRef>
        </p:style>
        <p:txBody>
          <a:bodyPr vertOverflow="overflow" horzOverflow="overflow" vert="horz" wrap="square" lIns="0" tIns="0" rIns="0" bIns="0" numCol="1" spcCol="0" rtlCol="0" fromWordArt="0" anchor="ctr" anchorCtr="0" forceAA="0" compatLnSpc="1">
            <a:spAutoFit/>
          </a:bodyPr>
          <a:lstStyle/>
          <a:p>
            <a:pPr lvl="0" algn="l">
              <a:lnSpc>
                <a:spcPct val="150000"/>
              </a:lnSpc>
              <a:buClrTx/>
              <a:buSzTx/>
              <a:buFontTx/>
            </a:pPr>
            <a:r>
              <a:rPr lang="zh-CN" altLang="en-US" sz="2000" b="1" dirty="0">
                <a:solidFill>
                  <a:schemeClr val="bg1"/>
                </a:solidFill>
                <a:sym typeface="+mn-ea"/>
              </a:rPr>
              <a:t>严重作弊的学生,该课程成绩按“0”论处。成绩录入时，在“成绩标志”一栏备注为“舞弊”,不能参加正常补考。</a:t>
            </a:r>
            <a:endParaRPr lang="zh-CN" altLang="en-US" sz="2000" b="1" dirty="0">
              <a:solidFill>
                <a:schemeClr val="bg1"/>
              </a:solidFill>
              <a:sym typeface="+mn-ea"/>
            </a:endParaRPr>
          </a:p>
          <a:p>
            <a:pPr lvl="0" algn="l">
              <a:lnSpc>
                <a:spcPct val="150000"/>
              </a:lnSpc>
              <a:buClrTx/>
              <a:buSzTx/>
              <a:buFontTx/>
            </a:pPr>
            <a:r>
              <a:rPr lang="zh-CN" altLang="en-US" sz="2000" b="1" dirty="0">
                <a:solidFill>
                  <a:schemeClr val="bg1"/>
                </a:solidFill>
                <a:sym typeface="+mn-ea"/>
              </a:rPr>
              <a:t>给予</a:t>
            </a:r>
            <a:r>
              <a:rPr lang="zh-CN" altLang="en-US" sz="2000" b="1" dirty="0">
                <a:solidFill>
                  <a:schemeClr val="bg1"/>
                </a:solidFill>
                <a:sym typeface="+mn-ea"/>
              </a:rPr>
              <a:t>给予留校察看至开除学籍处分。</a:t>
            </a:r>
            <a:endParaRPr lang="zh-CN" altLang="en-US" sz="2000" b="1" dirty="0">
              <a:solidFill>
                <a:schemeClr val="bg1"/>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edge">
                                      <p:cBhvr>
                                        <p:cTn id="10" dur="2000"/>
                                        <p:tgtEl>
                                          <p:spTgt spid="7"/>
                                        </p:tgtEl>
                                      </p:cBhvr>
                                    </p:animEffect>
                                  </p:childTnLst>
                                </p:cTn>
                              </p:par>
                              <p:par>
                                <p:cTn id="11" presetID="2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edge">
                                      <p:cBhvr>
                                        <p:cTn id="13" dur="2000"/>
                                        <p:tgtEl>
                                          <p:spTgt spid="8"/>
                                        </p:tgtEl>
                                      </p:cBhvr>
                                    </p:animEffect>
                                  </p:childTnLst>
                                </p:cTn>
                              </p:par>
                              <p:par>
                                <p:cTn id="14" presetID="20"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edge">
                                      <p:cBhvr>
                                        <p:cTn id="16" dur="2000"/>
                                        <p:tgtEl>
                                          <p:spTgt spid="10"/>
                                        </p:tgtEl>
                                      </p:cBhvr>
                                    </p:animEffect>
                                  </p:childTnLst>
                                </p:cTn>
                              </p:par>
                              <p:par>
                                <p:cTn id="17" presetID="20"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edge">
                                      <p:cBhvr>
                                        <p:cTn id="19" dur="20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heel(1)">
                                      <p:cBhvr>
                                        <p:cTn id="24" dur="2000"/>
                                        <p:tgtEl>
                                          <p:spTgt spid="13"/>
                                        </p:tgtEl>
                                      </p:cBhvr>
                                    </p:animEffect>
                                  </p:childTnLst>
                                </p:cTn>
                              </p:par>
                              <p:par>
                                <p:cTn id="25" presetID="21" presetClass="entr" presetSubtype="1"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2000"/>
                                        <p:tgtEl>
                                          <p:spTgt spid="14"/>
                                        </p:tgtEl>
                                      </p:cBhvr>
                                    </p:animEffect>
                                  </p:childTnLst>
                                </p:cTn>
                              </p:par>
                              <p:par>
                                <p:cTn id="28" presetID="21" presetClass="entr" presetSubtype="1" fill="hold" grpId="0"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heel(1)">
                                      <p:cBhvr>
                                        <p:cTn id="30" dur="2000"/>
                                        <p:tgtEl>
                                          <p:spTgt spid="15"/>
                                        </p:tgtEl>
                                      </p:cBhvr>
                                    </p:animEffect>
                                  </p:childTnLst>
                                </p:cTn>
                              </p:par>
                              <p:par>
                                <p:cTn id="31" presetID="21" presetClass="entr" presetSubtype="1"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heel(1)">
                                      <p:cBhvr>
                                        <p:cTn id="33" dur="2000"/>
                                        <p:tgtEl>
                                          <p:spTgt spid="16"/>
                                        </p:tgtEl>
                                      </p:cBhvr>
                                    </p:animEffect>
                                  </p:childTnLst>
                                </p:cTn>
                              </p:par>
                              <p:par>
                                <p:cTn id="34" presetID="21" presetClass="entr" presetSubtype="1" fill="hold" grpId="0" nodeType="with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wheel(1)">
                                      <p:cBhvr>
                                        <p:cTn id="36" dur="2000"/>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12"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strips(downLeft)">
                                      <p:cBhvr>
                                        <p:cTn id="41" dur="500"/>
                                        <p:tgtEl>
                                          <p:spTgt spid="20"/>
                                        </p:tgtEl>
                                      </p:cBhvr>
                                    </p:animEffect>
                                  </p:childTnLst>
                                </p:cTn>
                              </p:par>
                              <p:par>
                                <p:cTn id="42" presetID="18" presetClass="entr" presetSubtype="12" fill="hold" grpId="0" nodeType="with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strips(downLeft)">
                                      <p:cBhvr>
                                        <p:cTn id="44" dur="500"/>
                                        <p:tgtEl>
                                          <p:spTgt spid="21"/>
                                        </p:tgtEl>
                                      </p:cBhvr>
                                    </p:animEffect>
                                  </p:childTnLst>
                                </p:cTn>
                              </p:par>
                              <p:par>
                                <p:cTn id="45" presetID="18" presetClass="entr" presetSubtype="12"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strips(downLeft)">
                                      <p:cBhvr>
                                        <p:cTn id="47" dur="500"/>
                                        <p:tgtEl>
                                          <p:spTgt spid="22"/>
                                        </p:tgtEl>
                                      </p:cBhvr>
                                    </p:animEffect>
                                  </p:childTnLst>
                                </p:cTn>
                              </p:par>
                              <p:par>
                                <p:cTn id="48" presetID="18" presetClass="entr" presetSubtype="12" fill="hold" grpId="0" nodeType="withEffect">
                                  <p:stCondLst>
                                    <p:cond delay="0"/>
                                  </p:stCondLst>
                                  <p:childTnLst>
                                    <p:set>
                                      <p:cBhvr>
                                        <p:cTn id="49" dur="1" fill="hold">
                                          <p:stCondLst>
                                            <p:cond delay="0"/>
                                          </p:stCondLst>
                                        </p:cTn>
                                        <p:tgtEl>
                                          <p:spTgt spid="23"/>
                                        </p:tgtEl>
                                        <p:attrNameLst>
                                          <p:attrName>style.visibility</p:attrName>
                                        </p:attrNameLst>
                                      </p:cBhvr>
                                      <p:to>
                                        <p:strVal val="visible"/>
                                      </p:to>
                                    </p:set>
                                    <p:animEffect transition="in" filter="strips(downLeft)">
                                      <p:cBhvr>
                                        <p:cTn id="50" dur="500"/>
                                        <p:tgtEl>
                                          <p:spTgt spid="23"/>
                                        </p:tgtEl>
                                      </p:cBhvr>
                                    </p:animEffect>
                                  </p:childTnLst>
                                </p:cTn>
                              </p:par>
                              <p:par>
                                <p:cTn id="51" presetID="18" presetClass="entr" presetSubtype="12" fill="hold" grpId="0" nodeType="with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strips(downLeft)">
                                      <p:cBhvr>
                                        <p:cTn id="5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10" grpId="0" animBg="1"/>
      <p:bldP spid="12" grpId="0"/>
      <p:bldP spid="6" grpId="1" animBg="1"/>
      <p:bldP spid="7" grpId="1"/>
      <p:bldP spid="8" grpId="1" animBg="1"/>
      <p:bldP spid="10" grpId="1" animBg="1"/>
      <p:bldP spid="12" grpId="1"/>
      <p:bldP spid="13" grpId="0" animBg="1"/>
      <p:bldP spid="14" grpId="0"/>
      <p:bldP spid="15" grpId="0" animBg="1"/>
      <p:bldP spid="16" grpId="0" animBg="1"/>
      <p:bldP spid="17" grpId="0"/>
      <p:bldP spid="13" grpId="1" animBg="1"/>
      <p:bldP spid="14" grpId="1"/>
      <p:bldP spid="15" grpId="1" animBg="1"/>
      <p:bldP spid="16" grpId="1" animBg="1"/>
      <p:bldP spid="17" grpId="1"/>
      <p:bldP spid="20" grpId="0"/>
      <p:bldP spid="21" grpId="0" animBg="1"/>
      <p:bldP spid="22" grpId="0" animBg="1"/>
      <p:bldP spid="23" grpId="0"/>
      <p:bldP spid="2" grpId="0" animBg="1"/>
      <p:bldP spid="20" grpId="1"/>
      <p:bldP spid="21" grpId="1" animBg="1"/>
      <p:bldP spid="22" grpId="1" animBg="1"/>
      <p:bldP spid="23" grpId="1"/>
      <p:bldP spid="2"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899920" y="2675890"/>
            <a:ext cx="8174355" cy="615315"/>
          </a:xfrm>
          <a:prstGeom prst="rect">
            <a:avLst/>
          </a:prstGeom>
          <a:noFill/>
        </p:spPr>
        <p:txBody>
          <a:bodyPr wrap="square" lIns="0" tIns="0" rIns="0" bIns="0" rtlCol="0">
            <a:spAutoFit/>
          </a:bodyPr>
          <a:lstStyle/>
          <a:p>
            <a:pPr algn="dist"/>
            <a:r>
              <a:rPr lang="zh-CN" altLang="en-US" sz="4000" b="1" dirty="0">
                <a:solidFill>
                  <a:srgbClr val="C00000"/>
                </a:solidFill>
                <a:latin typeface="方正大黑体_GBK" panose="02010600010101010101" charset="-122"/>
                <a:ea typeface="方正大黑体_GBK" panose="02010600010101010101" charset="-122"/>
                <a:cs typeface="阿里巴巴普惠体 R" panose="00020600040101010101" pitchFamily="18" charset="-122"/>
              </a:rPr>
              <a:t>车无辕而不行，人无信则不立</a:t>
            </a:r>
            <a:endParaRPr lang="zh-CN" altLang="en-US" sz="4000" b="1" dirty="0">
              <a:solidFill>
                <a:srgbClr val="C00000"/>
              </a:solidFill>
              <a:latin typeface="方正大黑体_GBK" panose="02010600010101010101" charset="-122"/>
              <a:ea typeface="方正大黑体_GBK" panose="02010600010101010101" charset="-122"/>
              <a:cs typeface="阿里巴巴普惠体 R" panose="00020600040101010101" pitchFamily="18" charset="-122"/>
            </a:endParaRPr>
          </a:p>
        </p:txBody>
      </p:sp>
      <p:cxnSp>
        <p:nvCxnSpPr>
          <p:cNvPr id="4" name="直接连接符 3"/>
          <p:cNvCxnSpPr/>
          <p:nvPr/>
        </p:nvCxnSpPr>
        <p:spPr>
          <a:xfrm>
            <a:off x="3097200" y="3584551"/>
            <a:ext cx="5997600" cy="0"/>
          </a:xfrm>
          <a:prstGeom prst="line">
            <a:avLst/>
          </a:prstGeom>
          <a:ln w="19050">
            <a:solidFill>
              <a:srgbClr val="132B47"/>
            </a:soli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556895" y="3877945"/>
            <a:ext cx="11284585" cy="1196975"/>
          </a:xfrm>
          <a:prstGeom prst="rect">
            <a:avLst/>
          </a:prstGeom>
          <a:gradFill>
            <a:gsLst>
              <a:gs pos="0">
                <a:srgbClr val="012D86"/>
              </a:gs>
              <a:gs pos="100000">
                <a:srgbClr val="0E2557"/>
              </a:gs>
            </a:gsLst>
            <a:lin scaled="0"/>
          </a:gradFill>
        </p:spPr>
        <p:style>
          <a:lnRef idx="3">
            <a:schemeClr val="lt1"/>
          </a:lnRef>
          <a:fillRef idx="1">
            <a:schemeClr val="accent1"/>
          </a:fillRef>
          <a:effectRef idx="1">
            <a:schemeClr val="accent1"/>
          </a:effectRef>
          <a:fontRef idx="minor">
            <a:schemeClr val="lt1"/>
          </a:fontRef>
        </p:style>
        <p:txBody>
          <a:bodyPr rtlCol="0" anchor="ctr"/>
          <a:lstStyle/>
          <a:p>
            <a:pPr algn="ctr"/>
            <a:r>
              <a:rPr lang="zh-CN" altLang="en-US" sz="3600" b="1" dirty="0">
                <a:latin typeface="阿里巴巴普惠体 R" panose="00020600040101010101" pitchFamily="18" charset="-122"/>
                <a:ea typeface="阿里巴巴普惠体 R" panose="00020600040101010101" pitchFamily="18" charset="-122"/>
                <a:cs typeface="阿里巴巴普惠体 R" panose="00020600040101010101" pitchFamily="18" charset="-122"/>
              </a:rPr>
              <a:t>对人以诚信，人不欺我，对事以诚信，事无不成。</a:t>
            </a:r>
            <a:endParaRPr lang="zh-CN" altLang="en-US" sz="3600" b="1" dirty="0">
              <a:latin typeface="阿里巴巴普惠体 R" panose="00020600040101010101" pitchFamily="18" charset="-122"/>
              <a:ea typeface="阿里巴巴普惠体 R" panose="00020600040101010101" pitchFamily="18" charset="-122"/>
              <a:cs typeface="阿里巴巴普惠体 R" panose="00020600040101010101" pitchFamily="18" charset="-122"/>
            </a:endParaRPr>
          </a:p>
        </p:txBody>
      </p:sp>
      <p:sp>
        <p:nvSpPr>
          <p:cNvPr id="8" name="图形 22"/>
          <p:cNvSpPr/>
          <p:nvPr/>
        </p:nvSpPr>
        <p:spPr>
          <a:xfrm>
            <a:off x="5508668" y="1055619"/>
            <a:ext cx="1174664" cy="1174664"/>
          </a:xfrm>
          <a:custGeom>
            <a:avLst/>
            <a:gdLst>
              <a:gd name="connsiteX0" fmla="*/ 1131094 w 1905000"/>
              <a:gd name="connsiteY0" fmla="*/ 1178719 h 1905000"/>
              <a:gd name="connsiteX1" fmla="*/ 1071563 w 1905000"/>
              <a:gd name="connsiteY1" fmla="*/ 1166813 h 1905000"/>
              <a:gd name="connsiteX2" fmla="*/ 1035844 w 1905000"/>
              <a:gd name="connsiteY2" fmla="*/ 988219 h 1905000"/>
              <a:gd name="connsiteX3" fmla="*/ 1250156 w 1905000"/>
              <a:gd name="connsiteY3" fmla="*/ 464344 h 1905000"/>
              <a:gd name="connsiteX4" fmla="*/ 809625 w 1905000"/>
              <a:gd name="connsiteY4" fmla="*/ 0 h 1905000"/>
              <a:gd name="connsiteX5" fmla="*/ 369094 w 1905000"/>
              <a:gd name="connsiteY5" fmla="*/ 464344 h 1905000"/>
              <a:gd name="connsiteX6" fmla="*/ 583406 w 1905000"/>
              <a:gd name="connsiteY6" fmla="*/ 988219 h 1905000"/>
              <a:gd name="connsiteX7" fmla="*/ 523875 w 1905000"/>
              <a:gd name="connsiteY7" fmla="*/ 1166813 h 1905000"/>
              <a:gd name="connsiteX8" fmla="*/ 0 w 1905000"/>
              <a:gd name="connsiteY8" fmla="*/ 1571625 h 1905000"/>
              <a:gd name="connsiteX9" fmla="*/ 0 w 1905000"/>
              <a:gd name="connsiteY9" fmla="*/ 1631156 h 1905000"/>
              <a:gd name="connsiteX10" fmla="*/ 750094 w 1905000"/>
              <a:gd name="connsiteY10" fmla="*/ 1893094 h 1905000"/>
              <a:gd name="connsiteX11" fmla="*/ 750094 w 1905000"/>
              <a:gd name="connsiteY11" fmla="*/ 1809750 h 1905000"/>
              <a:gd name="connsiteX12" fmla="*/ 833438 w 1905000"/>
              <a:gd name="connsiteY12" fmla="*/ 1500188 h 1905000"/>
              <a:gd name="connsiteX13" fmla="*/ 892969 w 1905000"/>
              <a:gd name="connsiteY13" fmla="*/ 1416844 h 1905000"/>
              <a:gd name="connsiteX14" fmla="*/ 1131094 w 1905000"/>
              <a:gd name="connsiteY14" fmla="*/ 1178719 h 1905000"/>
              <a:gd name="connsiteX15" fmla="*/ 1595438 w 1905000"/>
              <a:gd name="connsiteY15" fmla="*/ 1262063 h 1905000"/>
              <a:gd name="connsiteX16" fmla="*/ 1524000 w 1905000"/>
              <a:gd name="connsiteY16" fmla="*/ 1190625 h 1905000"/>
              <a:gd name="connsiteX17" fmla="*/ 1428750 w 1905000"/>
              <a:gd name="connsiteY17" fmla="*/ 1095375 h 1905000"/>
              <a:gd name="connsiteX18" fmla="*/ 988219 w 1905000"/>
              <a:gd name="connsiteY18" fmla="*/ 1524000 h 1905000"/>
              <a:gd name="connsiteX19" fmla="*/ 976313 w 1905000"/>
              <a:gd name="connsiteY19" fmla="*/ 1547813 h 1905000"/>
              <a:gd name="connsiteX20" fmla="*/ 881063 w 1905000"/>
              <a:gd name="connsiteY20" fmla="*/ 1857375 h 1905000"/>
              <a:gd name="connsiteX21" fmla="*/ 892969 w 1905000"/>
              <a:gd name="connsiteY21" fmla="*/ 1893094 h 1905000"/>
              <a:gd name="connsiteX22" fmla="*/ 928688 w 1905000"/>
              <a:gd name="connsiteY22" fmla="*/ 1905000 h 1905000"/>
              <a:gd name="connsiteX23" fmla="*/ 940594 w 1905000"/>
              <a:gd name="connsiteY23" fmla="*/ 1905000 h 1905000"/>
              <a:gd name="connsiteX24" fmla="*/ 1250156 w 1905000"/>
              <a:gd name="connsiteY24" fmla="*/ 1809750 h 1905000"/>
              <a:gd name="connsiteX25" fmla="*/ 1273969 w 1905000"/>
              <a:gd name="connsiteY25" fmla="*/ 1797844 h 1905000"/>
              <a:gd name="connsiteX26" fmla="*/ 1714500 w 1905000"/>
              <a:gd name="connsiteY26" fmla="*/ 1369219 h 1905000"/>
              <a:gd name="connsiteX27" fmla="*/ 1595438 w 1905000"/>
              <a:gd name="connsiteY27" fmla="*/ 1262063 h 1905000"/>
              <a:gd name="connsiteX28" fmla="*/ 1035844 w 1905000"/>
              <a:gd name="connsiteY28" fmla="*/ 1797844 h 1905000"/>
              <a:gd name="connsiteX29" fmla="*/ 1000125 w 1905000"/>
              <a:gd name="connsiteY29" fmla="*/ 1762125 h 1905000"/>
              <a:gd name="connsiteX30" fmla="*/ 1047750 w 1905000"/>
              <a:gd name="connsiteY30" fmla="*/ 1595438 h 1905000"/>
              <a:gd name="connsiteX31" fmla="*/ 1071563 w 1905000"/>
              <a:gd name="connsiteY31" fmla="*/ 1607344 h 1905000"/>
              <a:gd name="connsiteX32" fmla="*/ 1178719 w 1905000"/>
              <a:gd name="connsiteY32" fmla="*/ 1619250 h 1905000"/>
              <a:gd name="connsiteX33" fmla="*/ 1178719 w 1905000"/>
              <a:gd name="connsiteY33" fmla="*/ 1714500 h 1905000"/>
              <a:gd name="connsiteX34" fmla="*/ 1202531 w 1905000"/>
              <a:gd name="connsiteY34" fmla="*/ 1738313 h 1905000"/>
              <a:gd name="connsiteX35" fmla="*/ 1035844 w 1905000"/>
              <a:gd name="connsiteY35" fmla="*/ 1797844 h 1905000"/>
              <a:gd name="connsiteX36" fmla="*/ 1464469 w 1905000"/>
              <a:gd name="connsiteY36" fmla="*/ 1047750 h 1905000"/>
              <a:gd name="connsiteX37" fmla="*/ 1738313 w 1905000"/>
              <a:gd name="connsiteY37" fmla="*/ 1321594 h 1905000"/>
              <a:gd name="connsiteX38" fmla="*/ 1797844 w 1905000"/>
              <a:gd name="connsiteY38" fmla="*/ 1262063 h 1905000"/>
              <a:gd name="connsiteX39" fmla="*/ 1524000 w 1905000"/>
              <a:gd name="connsiteY39" fmla="*/ 988219 h 1905000"/>
              <a:gd name="connsiteX40" fmla="*/ 1464469 w 1905000"/>
              <a:gd name="connsiteY40" fmla="*/ 1047750 h 1905000"/>
              <a:gd name="connsiteX41" fmla="*/ 1881188 w 1905000"/>
              <a:gd name="connsiteY41" fmla="*/ 1047750 h 1905000"/>
              <a:gd name="connsiteX42" fmla="*/ 1750219 w 1905000"/>
              <a:gd name="connsiteY42" fmla="*/ 916781 h 1905000"/>
              <a:gd name="connsiteX43" fmla="*/ 1619250 w 1905000"/>
              <a:gd name="connsiteY43" fmla="*/ 916781 h 1905000"/>
              <a:gd name="connsiteX44" fmla="*/ 1571625 w 1905000"/>
              <a:gd name="connsiteY44" fmla="*/ 952500 h 1905000"/>
              <a:gd name="connsiteX45" fmla="*/ 1833563 w 1905000"/>
              <a:gd name="connsiteY45" fmla="*/ 1214438 h 1905000"/>
              <a:gd name="connsiteX46" fmla="*/ 1869281 w 1905000"/>
              <a:gd name="connsiteY46" fmla="*/ 1178719 h 1905000"/>
              <a:gd name="connsiteX47" fmla="*/ 1881188 w 1905000"/>
              <a:gd name="connsiteY47" fmla="*/ 104775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905000" h="1905000">
                <a:moveTo>
                  <a:pt x="1131094" y="1178719"/>
                </a:moveTo>
                <a:cubicBezTo>
                  <a:pt x="1107281" y="1178719"/>
                  <a:pt x="1095375" y="1166813"/>
                  <a:pt x="1071563" y="1166813"/>
                </a:cubicBezTo>
                <a:cubicBezTo>
                  <a:pt x="1059656" y="1166813"/>
                  <a:pt x="988219" y="1131094"/>
                  <a:pt x="1035844" y="988219"/>
                </a:cubicBezTo>
                <a:cubicBezTo>
                  <a:pt x="1166813" y="845344"/>
                  <a:pt x="1250156" y="654844"/>
                  <a:pt x="1250156" y="464344"/>
                </a:cubicBezTo>
                <a:cubicBezTo>
                  <a:pt x="1250156" y="154781"/>
                  <a:pt x="1047750" y="0"/>
                  <a:pt x="809625" y="0"/>
                </a:cubicBezTo>
                <a:cubicBezTo>
                  <a:pt x="571500" y="0"/>
                  <a:pt x="369094" y="154781"/>
                  <a:pt x="369094" y="464344"/>
                </a:cubicBezTo>
                <a:cubicBezTo>
                  <a:pt x="369094" y="654844"/>
                  <a:pt x="452438" y="845344"/>
                  <a:pt x="583406" y="988219"/>
                </a:cubicBezTo>
                <a:cubicBezTo>
                  <a:pt x="631031" y="1107281"/>
                  <a:pt x="547688" y="1154906"/>
                  <a:pt x="523875" y="1166813"/>
                </a:cubicBezTo>
                <a:cubicBezTo>
                  <a:pt x="285750" y="1250156"/>
                  <a:pt x="0" y="1416844"/>
                  <a:pt x="0" y="1571625"/>
                </a:cubicBezTo>
                <a:lnTo>
                  <a:pt x="0" y="1631156"/>
                </a:lnTo>
                <a:cubicBezTo>
                  <a:pt x="0" y="1833563"/>
                  <a:pt x="369094" y="1893094"/>
                  <a:pt x="750094" y="1893094"/>
                </a:cubicBezTo>
                <a:lnTo>
                  <a:pt x="750094" y="1809750"/>
                </a:lnTo>
                <a:lnTo>
                  <a:pt x="833438" y="1500188"/>
                </a:lnTo>
                <a:cubicBezTo>
                  <a:pt x="845344" y="1464469"/>
                  <a:pt x="857250" y="1440656"/>
                  <a:pt x="892969" y="1416844"/>
                </a:cubicBezTo>
                <a:lnTo>
                  <a:pt x="1131094" y="1178719"/>
                </a:lnTo>
                <a:close/>
                <a:moveTo>
                  <a:pt x="1595438" y="1262063"/>
                </a:moveTo>
                <a:lnTo>
                  <a:pt x="1524000" y="1190625"/>
                </a:lnTo>
                <a:lnTo>
                  <a:pt x="1428750" y="1095375"/>
                </a:lnTo>
                <a:lnTo>
                  <a:pt x="988219" y="1524000"/>
                </a:lnTo>
                <a:cubicBezTo>
                  <a:pt x="976313" y="1524000"/>
                  <a:pt x="976313" y="1535906"/>
                  <a:pt x="976313" y="1547813"/>
                </a:cubicBezTo>
                <a:lnTo>
                  <a:pt x="881063" y="1857375"/>
                </a:lnTo>
                <a:cubicBezTo>
                  <a:pt x="881063" y="1869281"/>
                  <a:pt x="881063" y="1881188"/>
                  <a:pt x="892969" y="1893094"/>
                </a:cubicBezTo>
                <a:cubicBezTo>
                  <a:pt x="904875" y="1905000"/>
                  <a:pt x="916781" y="1905000"/>
                  <a:pt x="928688" y="1905000"/>
                </a:cubicBezTo>
                <a:lnTo>
                  <a:pt x="940594" y="1905000"/>
                </a:lnTo>
                <a:lnTo>
                  <a:pt x="1250156" y="1809750"/>
                </a:lnTo>
                <a:cubicBezTo>
                  <a:pt x="1262063" y="1809750"/>
                  <a:pt x="1262063" y="1797844"/>
                  <a:pt x="1273969" y="1797844"/>
                </a:cubicBezTo>
                <a:lnTo>
                  <a:pt x="1714500" y="1369219"/>
                </a:lnTo>
                <a:lnTo>
                  <a:pt x="1595438" y="1262063"/>
                </a:lnTo>
                <a:close/>
                <a:moveTo>
                  <a:pt x="1035844" y="1797844"/>
                </a:moveTo>
                <a:lnTo>
                  <a:pt x="1000125" y="1762125"/>
                </a:lnTo>
                <a:lnTo>
                  <a:pt x="1047750" y="1595438"/>
                </a:lnTo>
                <a:lnTo>
                  <a:pt x="1071563" y="1607344"/>
                </a:lnTo>
                <a:lnTo>
                  <a:pt x="1178719" y="1619250"/>
                </a:lnTo>
                <a:lnTo>
                  <a:pt x="1178719" y="1714500"/>
                </a:lnTo>
                <a:lnTo>
                  <a:pt x="1202531" y="1738313"/>
                </a:lnTo>
                <a:lnTo>
                  <a:pt x="1035844" y="1797844"/>
                </a:lnTo>
                <a:close/>
                <a:moveTo>
                  <a:pt x="1464469" y="1047750"/>
                </a:moveTo>
                <a:lnTo>
                  <a:pt x="1738313" y="1321594"/>
                </a:lnTo>
                <a:lnTo>
                  <a:pt x="1797844" y="1262063"/>
                </a:lnTo>
                <a:lnTo>
                  <a:pt x="1524000" y="988219"/>
                </a:lnTo>
                <a:lnTo>
                  <a:pt x="1464469" y="1047750"/>
                </a:lnTo>
                <a:close/>
                <a:moveTo>
                  <a:pt x="1881188" y="1047750"/>
                </a:moveTo>
                <a:lnTo>
                  <a:pt x="1750219" y="916781"/>
                </a:lnTo>
                <a:cubicBezTo>
                  <a:pt x="1714500" y="881063"/>
                  <a:pt x="1654969" y="881063"/>
                  <a:pt x="1619250" y="916781"/>
                </a:cubicBezTo>
                <a:lnTo>
                  <a:pt x="1571625" y="952500"/>
                </a:lnTo>
                <a:lnTo>
                  <a:pt x="1833563" y="1214438"/>
                </a:lnTo>
                <a:lnTo>
                  <a:pt x="1869281" y="1178719"/>
                </a:lnTo>
                <a:cubicBezTo>
                  <a:pt x="1916906" y="1143000"/>
                  <a:pt x="1916906" y="1083469"/>
                  <a:pt x="1881188" y="1047750"/>
                </a:cubicBezTo>
                <a:close/>
              </a:path>
            </a:pathLst>
          </a:custGeom>
          <a:solidFill>
            <a:srgbClr val="132B47"/>
          </a:solidFill>
          <a:ln w="1860" cap="flat">
            <a:noFill/>
            <a:prstDash val="solid"/>
            <a:miter/>
          </a:ln>
        </p:spPr>
        <p:txBody>
          <a:bodyPr rtlCol="0" anchor="ctr"/>
          <a:lstStyle/>
          <a:p>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526280" y="506730"/>
            <a:ext cx="2922905" cy="829945"/>
          </a:xfrm>
          <a:prstGeom prst="rect">
            <a:avLst/>
          </a:prstGeom>
          <a:noFill/>
        </p:spPr>
        <p:txBody>
          <a:bodyPr wrap="square" rtlCol="0">
            <a:spAutoFit/>
          </a:bodyPr>
          <a:lstStyle/>
          <a:p>
            <a:pPr algn="dist"/>
            <a:r>
              <a:rPr lang="zh-CN" altLang="en-US" sz="4800" b="1" dirty="0">
                <a:solidFill>
                  <a:srgbClr val="FF0000"/>
                </a:solidFill>
                <a:latin typeface="汉仪黑方简" panose="00020600040101010101" charset="-122"/>
                <a:ea typeface="汉仪黑方简" panose="00020600040101010101" charset="-122"/>
              </a:rPr>
              <a:t>前言</a:t>
            </a:r>
            <a:endParaRPr lang="zh-CN" altLang="en-US" sz="4800" b="1" dirty="0">
              <a:solidFill>
                <a:srgbClr val="FF0000"/>
              </a:solidFill>
              <a:latin typeface="汉仪黑方简" panose="00020600040101010101" charset="-122"/>
              <a:ea typeface="汉仪黑方简" panose="00020600040101010101" charset="-122"/>
            </a:endParaRPr>
          </a:p>
        </p:txBody>
      </p:sp>
      <p:sp>
        <p:nvSpPr>
          <p:cNvPr id="7" name="文本框 6"/>
          <p:cNvSpPr txBox="1"/>
          <p:nvPr/>
        </p:nvSpPr>
        <p:spPr>
          <a:xfrm>
            <a:off x="887730" y="1487805"/>
            <a:ext cx="10664190" cy="4523105"/>
          </a:xfrm>
          <a:prstGeom prst="rect">
            <a:avLst/>
          </a:prstGeom>
          <a:noFill/>
          <a:ln w="60325" cmpd="sng">
            <a:solidFill>
              <a:schemeClr val="accent1">
                <a:shade val="50000"/>
              </a:schemeClr>
            </a:solidFill>
            <a:prstDash val="sysDash"/>
          </a:ln>
        </p:spPr>
        <p:txBody>
          <a:bodyPr wrap="square" rtlCol="0">
            <a:spAutoFit/>
          </a:bodyPr>
          <a:lstStyle/>
          <a:p>
            <a:pPr algn="l">
              <a:lnSpc>
                <a:spcPct val="200000"/>
              </a:lnSpc>
            </a:pPr>
            <a:r>
              <a:rPr lang="en-US" sz="2400" b="1" dirty="0">
                <a:solidFill>
                  <a:srgbClr val="132B47"/>
                </a:solidFill>
                <a:latin typeface="方正大黑体_GBK" panose="02010600010101010101" charset="-122"/>
                <a:ea typeface="方正大黑体_GBK" panose="02010600010101010101" charset="-122"/>
                <a:cs typeface="方正大黑体_GBK" panose="02010600010101010101" charset="-122"/>
              </a:rPr>
              <a:t>     </a:t>
            </a:r>
            <a:r>
              <a:rPr sz="2400" b="1" dirty="0">
                <a:solidFill>
                  <a:srgbClr val="132B47"/>
                </a:solidFill>
                <a:latin typeface="方正大黑体_GBK" panose="02010600010101010101" charset="-122"/>
                <a:ea typeface="方正大黑体_GBK" panose="02010600010101010101" charset="-122"/>
                <a:cs typeface="方正大黑体_GBK" panose="02010600010101010101" charset="-122"/>
              </a:rPr>
              <a:t>严肃考风考纪是培养学生优良品德、落实立德树人根本任务的重要环节</a:t>
            </a:r>
            <a:r>
              <a:rPr lang="zh-CN" sz="2400" b="1" dirty="0">
                <a:solidFill>
                  <a:srgbClr val="132B47"/>
                </a:solidFill>
                <a:latin typeface="方正大黑体_GBK" panose="02010600010101010101" charset="-122"/>
                <a:ea typeface="方正大黑体_GBK" panose="02010600010101010101" charset="-122"/>
                <a:cs typeface="方正大黑体_GBK" panose="02010600010101010101" charset="-122"/>
              </a:rPr>
              <a:t>。学校未来将持续把考风考纪作为重要事项进行研究部署，将考风考纪工作做实做细做好。</a:t>
            </a:r>
            <a:endParaRPr lang="zh-CN" sz="2400" b="1" dirty="0">
              <a:solidFill>
                <a:srgbClr val="132B47"/>
              </a:solidFill>
              <a:latin typeface="方正大黑体_GBK" panose="02010600010101010101" charset="-122"/>
              <a:ea typeface="方正大黑体_GBK" panose="02010600010101010101" charset="-122"/>
              <a:cs typeface="方正大黑体_GBK" panose="02010600010101010101" charset="-122"/>
            </a:endParaRPr>
          </a:p>
          <a:p>
            <a:pPr algn="l">
              <a:lnSpc>
                <a:spcPct val="200000"/>
              </a:lnSpc>
            </a:pPr>
            <a:r>
              <a:rPr lang="en-US" altLang="zh-CN" sz="2400" b="1" dirty="0">
                <a:solidFill>
                  <a:srgbClr val="132B47"/>
                </a:solidFill>
                <a:latin typeface="方正大黑体_GBK" panose="02010600010101010101" charset="-122"/>
                <a:ea typeface="方正大黑体_GBK" panose="02010600010101010101" charset="-122"/>
                <a:cs typeface="方正大黑体_GBK" panose="02010600010101010101" charset="-122"/>
              </a:rPr>
              <a:t>     </a:t>
            </a:r>
            <a:r>
              <a:rPr lang="zh-CN" sz="2400" b="1" dirty="0">
                <a:solidFill>
                  <a:srgbClr val="132B47"/>
                </a:solidFill>
                <a:latin typeface="方正大黑体_GBK" panose="02010600010101010101" charset="-122"/>
                <a:ea typeface="方正大黑体_GBK" panose="02010600010101010101" charset="-122"/>
                <a:cs typeface="方正大黑体_GBK" panose="02010600010101010101" charset="-122"/>
              </a:rPr>
              <a:t>各学院院长、书记在本单位考风考纪工作中负有主要领导责任，教学副院长负有直接领导责任。各单位要站在立德树人的高度开展考风考纪教育工作，进一步加强对考试工作的组织领导，并以此为契机加强学生诚信教育。</a:t>
            </a:r>
            <a:endParaRPr lang="zh-CN" sz="2400" b="1" dirty="0">
              <a:solidFill>
                <a:srgbClr val="132B47"/>
              </a:solidFill>
              <a:latin typeface="方正大黑体_GBK" panose="02010600010101010101" charset="-122"/>
              <a:ea typeface="方正大黑体_GBK" panose="02010600010101010101" charset="-122"/>
              <a:cs typeface="方正大黑体_GBK" panose="02010600010101010101"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菱形 2"/>
          <p:cNvSpPr/>
          <p:nvPr/>
        </p:nvSpPr>
        <p:spPr>
          <a:xfrm>
            <a:off x="1699895" y="1365885"/>
            <a:ext cx="1363345" cy="1593850"/>
          </a:xfrm>
          <a:prstGeom prst="diamond">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菱形 3"/>
          <p:cNvSpPr/>
          <p:nvPr/>
        </p:nvSpPr>
        <p:spPr>
          <a:xfrm>
            <a:off x="1699895" y="1276985"/>
            <a:ext cx="1363345" cy="1593850"/>
          </a:xfrm>
          <a:prstGeom prst="diamond">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a:t>01</a:t>
            </a:r>
            <a:endParaRPr lang="zh-CN" altLang="en-US" sz="3600" dirty="0"/>
          </a:p>
        </p:txBody>
      </p:sp>
      <p:sp>
        <p:nvSpPr>
          <p:cNvPr id="5" name="文本框 4"/>
          <p:cNvSpPr txBox="1"/>
          <p:nvPr/>
        </p:nvSpPr>
        <p:spPr>
          <a:xfrm>
            <a:off x="725170" y="3060065"/>
            <a:ext cx="2891155" cy="1198880"/>
          </a:xfrm>
          <a:prstGeom prst="rect">
            <a:avLst/>
          </a:prstGeom>
          <a:noFill/>
        </p:spPr>
        <p:txBody>
          <a:bodyPr wrap="square" rtlCol="0">
            <a:spAutoFit/>
          </a:bodyPr>
          <a:lstStyle/>
          <a:p>
            <a:pPr algn="dist"/>
            <a:r>
              <a:rPr lang="zh-CN" altLang="en-US" sz="3600" dirty="0">
                <a:solidFill>
                  <a:srgbClr val="132B47"/>
                </a:solidFill>
                <a:latin typeface="汉仪黑方简" panose="00020600040101010101" charset="-122"/>
                <a:ea typeface="汉仪黑方简" panose="00020600040101010101" charset="-122"/>
                <a:cs typeface="汉仪黑方简" panose="00020600040101010101" charset="-122"/>
              </a:rPr>
              <a:t>维护考风</a:t>
            </a:r>
            <a:r>
              <a:rPr lang="en-US" altLang="zh-CN" sz="3600" dirty="0">
                <a:solidFill>
                  <a:srgbClr val="132B47"/>
                </a:solidFill>
                <a:latin typeface="汉仪黑方简" panose="00020600040101010101" charset="-122"/>
                <a:ea typeface="汉仪黑方简" panose="00020600040101010101" charset="-122"/>
                <a:cs typeface="汉仪黑方简" panose="00020600040101010101" charset="-122"/>
              </a:rPr>
              <a:t>  </a:t>
            </a:r>
            <a:endParaRPr lang="en-US" altLang="zh-CN" sz="3600" dirty="0">
              <a:solidFill>
                <a:srgbClr val="132B47"/>
              </a:solidFill>
              <a:latin typeface="汉仪黑方简" panose="00020600040101010101" charset="-122"/>
              <a:ea typeface="汉仪黑方简" panose="00020600040101010101" charset="-122"/>
              <a:cs typeface="汉仪黑方简" panose="00020600040101010101" charset="-122"/>
            </a:endParaRPr>
          </a:p>
          <a:p>
            <a:pPr algn="dist"/>
            <a:r>
              <a:rPr lang="zh-CN" altLang="en-US" sz="3600" dirty="0">
                <a:solidFill>
                  <a:srgbClr val="132B47"/>
                </a:solidFill>
                <a:latin typeface="汉仪黑方简" panose="00020600040101010101" charset="-122"/>
                <a:ea typeface="汉仪黑方简" panose="00020600040101010101" charset="-122"/>
                <a:cs typeface="汉仪黑方简" panose="00020600040101010101" charset="-122"/>
              </a:rPr>
              <a:t>认真履责</a:t>
            </a:r>
            <a:endParaRPr lang="zh-CN" altLang="en-US" sz="3600" dirty="0">
              <a:solidFill>
                <a:srgbClr val="132B47"/>
              </a:solidFill>
              <a:latin typeface="汉仪黑方简" panose="00020600040101010101" charset="-122"/>
              <a:ea typeface="汉仪黑方简" panose="00020600040101010101" charset="-122"/>
              <a:cs typeface="汉仪黑方简" panose="00020600040101010101" charset="-122"/>
            </a:endParaRPr>
          </a:p>
        </p:txBody>
      </p:sp>
      <p:sp>
        <p:nvSpPr>
          <p:cNvPr id="2" name="文本框 1"/>
          <p:cNvSpPr txBox="1"/>
          <p:nvPr/>
        </p:nvSpPr>
        <p:spPr>
          <a:xfrm>
            <a:off x="4283075" y="890270"/>
            <a:ext cx="7209155" cy="5077460"/>
          </a:xfrm>
          <a:prstGeom prst="rect">
            <a:avLst/>
          </a:prstGeom>
          <a:noFill/>
          <a:ln w="60325" cmpd="sng">
            <a:solidFill>
              <a:schemeClr val="bg1"/>
            </a:solidFill>
            <a:prstDash val="sysDash"/>
          </a:ln>
        </p:spPr>
        <p:txBody>
          <a:bodyPr wrap="square" rtlCol="0">
            <a:spAutoFit/>
          </a:bodyPr>
          <a:p>
            <a:pPr algn="l">
              <a:lnSpc>
                <a:spcPct val="150000"/>
              </a:lnSpc>
            </a:pPr>
            <a:r>
              <a:rPr lang="en-US" sz="2400" b="1" dirty="0">
                <a:solidFill>
                  <a:srgbClr val="132B47"/>
                </a:solidFill>
                <a:latin typeface="方正大黑体_GBK" panose="02010600010101010101" charset="-122"/>
                <a:ea typeface="方正大黑体_GBK" panose="02010600010101010101" charset="-122"/>
                <a:cs typeface="方正大黑体_GBK" panose="02010600010101010101" charset="-122"/>
              </a:rPr>
              <a:t>     良好的考风是一所学校教风、学风的集中体现。考风建设是一项长期的、艰巨的、经常性的工作</a:t>
            </a:r>
            <a:r>
              <a:rPr lang="zh-CN" altLang="en-US" sz="2400" b="1" dirty="0">
                <a:solidFill>
                  <a:srgbClr val="132B47"/>
                </a:solidFill>
                <a:latin typeface="方正大黑体_GBK" panose="02010600010101010101" charset="-122"/>
                <a:ea typeface="方正大黑体_GBK" panose="02010600010101010101" charset="-122"/>
                <a:cs typeface="方正大黑体_GBK" panose="02010600010101010101" charset="-122"/>
              </a:rPr>
              <a:t>。</a:t>
            </a:r>
            <a:r>
              <a:rPr lang="zh-CN" sz="2400" b="1" dirty="0">
                <a:solidFill>
                  <a:srgbClr val="132B47"/>
                </a:solidFill>
                <a:latin typeface="方正大黑体_GBK" panose="02010600010101010101" charset="-122"/>
                <a:ea typeface="方正大黑体_GBK" panose="02010600010101010101" charset="-122"/>
                <a:cs typeface="方正大黑体_GBK" panose="02010600010101010101" charset="-122"/>
              </a:rPr>
              <a:t>学校各部门和单位对于考试过程管理工作要</a:t>
            </a:r>
            <a:r>
              <a:rPr lang="zh-CN" sz="2400" b="1" dirty="0">
                <a:solidFill>
                  <a:srgbClr val="C00000"/>
                </a:solidFill>
                <a:latin typeface="方正大黑体_GBK" panose="02010600010101010101" charset="-122"/>
                <a:ea typeface="方正大黑体_GBK" panose="02010600010101010101" charset="-122"/>
                <a:cs typeface="方正大黑体_GBK" panose="02010600010101010101" charset="-122"/>
              </a:rPr>
              <a:t>统一思想，提高认识，加强领导。</a:t>
            </a:r>
            <a:r>
              <a:rPr lang="en-US" altLang="zh-CN" sz="2400" b="1" dirty="0">
                <a:solidFill>
                  <a:srgbClr val="C00000"/>
                </a:solidFill>
                <a:latin typeface="方正大黑体_GBK" panose="02010600010101010101" charset="-122"/>
                <a:ea typeface="方正大黑体_GBK" panose="02010600010101010101" charset="-122"/>
                <a:cs typeface="方正大黑体_GBK" panose="02010600010101010101" charset="-122"/>
              </a:rPr>
              <a:t> </a:t>
            </a:r>
            <a:endParaRPr lang="en-US" altLang="zh-CN" sz="2400" b="1" dirty="0">
              <a:solidFill>
                <a:srgbClr val="C00000"/>
              </a:solidFill>
              <a:latin typeface="方正大黑体_GBK" panose="02010600010101010101" charset="-122"/>
              <a:ea typeface="方正大黑体_GBK" panose="02010600010101010101" charset="-122"/>
              <a:cs typeface="方正大黑体_GBK" panose="02010600010101010101" charset="-122"/>
            </a:endParaRPr>
          </a:p>
          <a:p>
            <a:pPr algn="l">
              <a:lnSpc>
                <a:spcPct val="150000"/>
              </a:lnSpc>
            </a:pPr>
            <a:r>
              <a:rPr lang="en-US" altLang="zh-CN" sz="2400" b="1" dirty="0">
                <a:solidFill>
                  <a:srgbClr val="C00000"/>
                </a:solidFill>
                <a:latin typeface="方正大黑体_GBK" panose="02010600010101010101" charset="-122"/>
                <a:ea typeface="方正大黑体_GBK" panose="02010600010101010101" charset="-122"/>
                <a:cs typeface="方正大黑体_GBK" panose="02010600010101010101" charset="-122"/>
              </a:rPr>
              <a:t>    </a:t>
            </a:r>
            <a:r>
              <a:rPr lang="zh-CN" altLang="en-US" sz="2400" b="1" dirty="0">
                <a:solidFill>
                  <a:srgbClr val="C00000"/>
                </a:solidFill>
                <a:latin typeface="方正大黑体_GBK" panose="02010600010101010101" charset="-122"/>
                <a:ea typeface="方正大黑体_GBK" panose="02010600010101010101" charset="-122"/>
                <a:cs typeface="方正大黑体_GBK" panose="02010600010101010101" charset="-122"/>
              </a:rPr>
              <a:t>学校各部门要</a:t>
            </a:r>
            <a:r>
              <a:rPr lang="en-US" altLang="zh-CN" sz="2400" b="1" dirty="0">
                <a:solidFill>
                  <a:srgbClr val="C00000"/>
                </a:solidFill>
                <a:latin typeface="方正大黑体_GBK" panose="02010600010101010101" charset="-122"/>
                <a:ea typeface="方正大黑体_GBK" panose="02010600010101010101" charset="-122"/>
                <a:cs typeface="方正大黑体_GBK" panose="02010600010101010101" charset="-122"/>
              </a:rPr>
              <a:t>齐抓共管，协调配合，加大考风考纪宣传力度，增强严肃考纪的舆论氛围</a:t>
            </a:r>
            <a:r>
              <a:rPr lang="zh-CN" altLang="en-US" sz="2400" b="1" dirty="0">
                <a:solidFill>
                  <a:srgbClr val="C00000"/>
                </a:solidFill>
                <a:latin typeface="方正大黑体_GBK" panose="02010600010101010101" charset="-122"/>
                <a:ea typeface="方正大黑体_GBK" panose="02010600010101010101" charset="-122"/>
                <a:cs typeface="方正大黑体_GBK" panose="02010600010101010101" charset="-122"/>
              </a:rPr>
              <a:t>。</a:t>
            </a:r>
            <a:r>
              <a:rPr lang="en-US" altLang="zh-CN" sz="2400" b="1" dirty="0">
                <a:solidFill>
                  <a:srgbClr val="132B47"/>
                </a:solidFill>
                <a:latin typeface="方正大黑体_GBK" panose="02010600010101010101" charset="-122"/>
                <a:ea typeface="方正大黑体_GBK" panose="02010600010101010101" charset="-122"/>
                <a:cs typeface="方正大黑体_GBK" panose="02010600010101010101" charset="-122"/>
              </a:rPr>
              <a:t> </a:t>
            </a:r>
            <a:r>
              <a:rPr lang="zh-CN" sz="2400" b="1" dirty="0">
                <a:solidFill>
                  <a:srgbClr val="132B47"/>
                </a:solidFill>
                <a:latin typeface="方正大黑体_GBK" panose="02010600010101010101" charset="-122"/>
                <a:ea typeface="方正大黑体_GBK" panose="02010600010101010101" charset="-122"/>
                <a:cs typeface="方正大黑体_GBK" panose="02010600010101010101" charset="-122"/>
              </a:rPr>
              <a:t>各教学单位要进一步加强对考试工作的组织领导，</a:t>
            </a:r>
            <a:r>
              <a:rPr lang="zh-CN" sz="2400" b="1" dirty="0">
                <a:solidFill>
                  <a:srgbClr val="C00000"/>
                </a:solidFill>
                <a:latin typeface="方正大黑体_GBK" panose="02010600010101010101" charset="-122"/>
                <a:ea typeface="方正大黑体_GBK" panose="02010600010101010101" charset="-122"/>
                <a:cs typeface="方正大黑体_GBK" panose="02010600010101010101" charset="-122"/>
              </a:rPr>
              <a:t>指导和要求所有监考教师认真遵守监考纪律，履行监考职责，积极维护考场秩序、建设良好考风</a:t>
            </a:r>
            <a:r>
              <a:rPr lang="zh-CN" sz="2400" b="1" dirty="0">
                <a:solidFill>
                  <a:srgbClr val="132B47"/>
                </a:solidFill>
                <a:latin typeface="方正大黑体_GBK" panose="02010600010101010101" charset="-122"/>
                <a:ea typeface="方正大黑体_GBK" panose="02010600010101010101" charset="-122"/>
                <a:cs typeface="方正大黑体_GBK" panose="02010600010101010101" charset="-122"/>
              </a:rPr>
              <a:t>。</a:t>
            </a:r>
            <a:endParaRPr lang="zh-CN" sz="2400" b="1" dirty="0">
              <a:solidFill>
                <a:srgbClr val="132B47"/>
              </a:solidFill>
              <a:latin typeface="方正大黑体_GBK" panose="02010600010101010101" charset="-122"/>
              <a:ea typeface="方正大黑体_GBK" panose="02010600010101010101" charset="-122"/>
              <a:cs typeface="方正大黑体_GBK" panose="02010600010101010101" charset="-122"/>
            </a:endParaRPr>
          </a:p>
        </p:txBody>
      </p:sp>
      <p:sp>
        <p:nvSpPr>
          <p:cNvPr id="6" name="矩形 5"/>
          <p:cNvSpPr/>
          <p:nvPr/>
        </p:nvSpPr>
        <p:spPr>
          <a:xfrm>
            <a:off x="725170" y="4620895"/>
            <a:ext cx="1558925" cy="161925"/>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a:p>
        </p:txBody>
      </p:sp>
      <p:sp>
        <p:nvSpPr>
          <p:cNvPr id="9" name="矩形 8"/>
          <p:cNvSpPr/>
          <p:nvPr/>
        </p:nvSpPr>
        <p:spPr>
          <a:xfrm>
            <a:off x="2298700" y="4620895"/>
            <a:ext cx="1558925" cy="161925"/>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sz="3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3841115" y="407670"/>
            <a:ext cx="4690110" cy="706755"/>
          </a:xfrm>
          <a:prstGeom prst="rect">
            <a:avLst/>
          </a:prstGeom>
          <a:noFill/>
        </p:spPr>
        <p:txBody>
          <a:bodyPr wrap="square" rtlCol="0">
            <a:spAutoFit/>
          </a:bodyPr>
          <a:lstStyle/>
          <a:p>
            <a:pPr algn="dist"/>
            <a:r>
              <a:rPr lang="zh-CN" altLang="en-US" sz="4000" b="1" dirty="0">
                <a:solidFill>
                  <a:srgbClr val="132B47"/>
                </a:solidFill>
                <a:latin typeface="汉仪黑方简" panose="00020600040101010101" charset="-122"/>
                <a:ea typeface="汉仪黑方简" panose="00020600040101010101" charset="-122"/>
                <a:sym typeface="+mn-ea"/>
              </a:rPr>
              <a:t>监考</a:t>
            </a:r>
            <a:r>
              <a:rPr lang="zh-CN" altLang="en-US" sz="4000" b="1" dirty="0">
                <a:solidFill>
                  <a:srgbClr val="C00000"/>
                </a:solidFill>
                <a:latin typeface="汉仪黑方简" panose="00020600040101010101" charset="-122"/>
                <a:ea typeface="汉仪黑方简" panose="00020600040101010101" charset="-122"/>
                <a:sym typeface="+mn-ea"/>
              </a:rPr>
              <a:t>工作</a:t>
            </a:r>
            <a:endParaRPr lang="zh-CN" altLang="en-US" sz="4000" b="1" dirty="0">
              <a:solidFill>
                <a:srgbClr val="C00000"/>
              </a:solidFill>
              <a:latin typeface="汉仪黑方简" panose="00020600040101010101" charset="-122"/>
              <a:ea typeface="汉仪黑方简" panose="00020600040101010101" charset="-122"/>
              <a:sym typeface="+mn-ea"/>
            </a:endParaRPr>
          </a:p>
        </p:txBody>
      </p:sp>
      <p:sp>
        <p:nvSpPr>
          <p:cNvPr id="9" name="矩形 8"/>
          <p:cNvSpPr/>
          <p:nvPr/>
        </p:nvSpPr>
        <p:spPr>
          <a:xfrm>
            <a:off x="3935095" y="1050290"/>
            <a:ext cx="2160905" cy="76200"/>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矩形 10"/>
          <p:cNvSpPr/>
          <p:nvPr/>
        </p:nvSpPr>
        <p:spPr>
          <a:xfrm>
            <a:off x="6096000" y="1050290"/>
            <a:ext cx="2435225" cy="76200"/>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9" name="文本框 18"/>
          <p:cNvSpPr txBox="1"/>
          <p:nvPr/>
        </p:nvSpPr>
        <p:spPr>
          <a:xfrm>
            <a:off x="1054735" y="3816350"/>
            <a:ext cx="3872865" cy="1568450"/>
          </a:xfrm>
          <a:prstGeom prst="rect">
            <a:avLst/>
          </a:prstGeom>
          <a:noFill/>
        </p:spPr>
        <p:txBody>
          <a:bodyPr wrap="square" rtlCol="0">
            <a:spAutoFit/>
          </a:bodyPr>
          <a:lstStyle/>
          <a:p>
            <a:pPr algn="ctr">
              <a:lnSpc>
                <a:spcPct val="150000"/>
              </a:lnSpc>
            </a:pPr>
            <a:r>
              <a:rPr lang="zh-CN" sz="3200" b="1" dirty="0">
                <a:solidFill>
                  <a:srgbClr val="132B47"/>
                </a:solidFill>
                <a:latin typeface="方正大黑体_GBK" panose="02010600010101010101" charset="-122"/>
                <a:ea typeface="方正大黑体_GBK" panose="02010600010101010101" charset="-122"/>
              </a:rPr>
              <a:t>《</a:t>
            </a:r>
            <a:r>
              <a:rPr sz="3200" b="1" dirty="0">
                <a:solidFill>
                  <a:srgbClr val="132B47"/>
                </a:solidFill>
                <a:latin typeface="方正大黑体_GBK" panose="02010600010101010101" charset="-122"/>
                <a:ea typeface="方正大黑体_GBK" panose="02010600010101010101" charset="-122"/>
              </a:rPr>
              <a:t>东莞城市学院课程考核管理规定</a:t>
            </a:r>
            <a:r>
              <a:rPr lang="zh-CN" sz="3200" b="1" dirty="0">
                <a:solidFill>
                  <a:srgbClr val="132B47"/>
                </a:solidFill>
                <a:latin typeface="方正大黑体_GBK" panose="02010600010101010101" charset="-122"/>
                <a:ea typeface="方正大黑体_GBK" panose="02010600010101010101" charset="-122"/>
                <a:sym typeface="+mn-ea"/>
              </a:rPr>
              <a:t>》</a:t>
            </a:r>
            <a:endParaRPr lang="zh-CN" sz="3200" b="1" dirty="0">
              <a:solidFill>
                <a:srgbClr val="132B47"/>
              </a:solidFill>
              <a:latin typeface="方正大黑体_GBK" panose="02010600010101010101" charset="-122"/>
              <a:ea typeface="方正大黑体_GBK" panose="02010600010101010101" charset="-122"/>
              <a:sym typeface="+mn-ea"/>
            </a:endParaRPr>
          </a:p>
        </p:txBody>
      </p:sp>
      <p:sp>
        <p:nvSpPr>
          <p:cNvPr id="20" name="文本框 19"/>
          <p:cNvSpPr txBox="1"/>
          <p:nvPr/>
        </p:nvSpPr>
        <p:spPr>
          <a:xfrm>
            <a:off x="2154935" y="2578770"/>
            <a:ext cx="1984828" cy="521970"/>
          </a:xfrm>
          <a:prstGeom prst="rect">
            <a:avLst/>
          </a:prstGeom>
          <a:noFill/>
        </p:spPr>
        <p:txBody>
          <a:bodyPr wrap="square" rtlCol="0">
            <a:spAutoFit/>
          </a:bodyPr>
          <a:lstStyle/>
          <a:p>
            <a:r>
              <a:rPr lang="zh-CN" altLang="en-US" sz="2800" b="1" dirty="0">
                <a:solidFill>
                  <a:srgbClr val="132B47"/>
                </a:solidFill>
                <a:latin typeface="方正大黑体_GBK" panose="02010600010101010101" charset="-122"/>
                <a:ea typeface="方正大黑体_GBK" panose="02010600010101010101" charset="-122"/>
              </a:rPr>
              <a:t>主要文件</a:t>
            </a:r>
            <a:endParaRPr lang="zh-CN" altLang="en-US" sz="2800" b="1" dirty="0">
              <a:solidFill>
                <a:srgbClr val="132B47"/>
              </a:solidFill>
              <a:latin typeface="方正大黑体_GBK" panose="02010600010101010101" charset="-122"/>
              <a:ea typeface="方正大黑体_GBK" panose="02010600010101010101" charset="-122"/>
            </a:endParaRPr>
          </a:p>
        </p:txBody>
      </p:sp>
      <p:sp>
        <p:nvSpPr>
          <p:cNvPr id="21" name="矩形 20"/>
          <p:cNvSpPr/>
          <p:nvPr/>
        </p:nvSpPr>
        <p:spPr>
          <a:xfrm>
            <a:off x="1343660" y="3212465"/>
            <a:ext cx="3025775" cy="78105"/>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38" name="图形 34"/>
          <p:cNvSpPr/>
          <p:nvPr/>
        </p:nvSpPr>
        <p:spPr>
          <a:xfrm>
            <a:off x="1606541" y="2578680"/>
            <a:ext cx="548465" cy="515004"/>
          </a:xfrm>
          <a:custGeom>
            <a:avLst/>
            <a:gdLst>
              <a:gd name="connsiteX0" fmla="*/ 1384935 w 1402705"/>
              <a:gd name="connsiteY0" fmla="*/ 817245 h 1317128"/>
              <a:gd name="connsiteX1" fmla="*/ 1369695 w 1402705"/>
              <a:gd name="connsiteY1" fmla="*/ 833438 h 1317128"/>
              <a:gd name="connsiteX2" fmla="*/ 1358265 w 1402705"/>
              <a:gd name="connsiteY2" fmla="*/ 845820 h 1317128"/>
              <a:gd name="connsiteX3" fmla="*/ 1346835 w 1402705"/>
              <a:gd name="connsiteY3" fmla="*/ 855345 h 1317128"/>
              <a:gd name="connsiteX4" fmla="*/ 1205865 w 1402705"/>
              <a:gd name="connsiteY4" fmla="*/ 715328 h 1317128"/>
              <a:gd name="connsiteX5" fmla="*/ 1228725 w 1402705"/>
              <a:gd name="connsiteY5" fmla="*/ 695325 h 1317128"/>
              <a:gd name="connsiteX6" fmla="*/ 1249680 w 1402705"/>
              <a:gd name="connsiteY6" fmla="*/ 677227 h 1317128"/>
              <a:gd name="connsiteX7" fmla="*/ 1292543 w 1402705"/>
              <a:gd name="connsiteY7" fmla="*/ 661035 h 1317128"/>
              <a:gd name="connsiteX8" fmla="*/ 1330643 w 1402705"/>
              <a:gd name="connsiteY8" fmla="*/ 671513 h 1317128"/>
              <a:gd name="connsiteX9" fmla="*/ 1366838 w 1402705"/>
              <a:gd name="connsiteY9" fmla="*/ 701040 h 1317128"/>
              <a:gd name="connsiteX10" fmla="*/ 1396365 w 1402705"/>
              <a:gd name="connsiteY10" fmla="*/ 744855 h 1317128"/>
              <a:gd name="connsiteX11" fmla="*/ 1403033 w 1402705"/>
              <a:gd name="connsiteY11" fmla="*/ 778193 h 1317128"/>
              <a:gd name="connsiteX12" fmla="*/ 1384935 w 1402705"/>
              <a:gd name="connsiteY12" fmla="*/ 817245 h 1317128"/>
              <a:gd name="connsiteX13" fmla="*/ 1128713 w 1402705"/>
              <a:gd name="connsiteY13" fmla="*/ 1072515 h 1317128"/>
              <a:gd name="connsiteX14" fmla="*/ 1014413 w 1402705"/>
              <a:gd name="connsiteY14" fmla="*/ 1187768 h 1317128"/>
              <a:gd name="connsiteX15" fmla="*/ 975360 w 1402705"/>
              <a:gd name="connsiteY15" fmla="*/ 1227773 h 1317128"/>
              <a:gd name="connsiteX16" fmla="*/ 958215 w 1402705"/>
              <a:gd name="connsiteY16" fmla="*/ 1245870 h 1317128"/>
              <a:gd name="connsiteX17" fmla="*/ 940118 w 1402705"/>
              <a:gd name="connsiteY17" fmla="*/ 1260158 h 1317128"/>
              <a:gd name="connsiteX18" fmla="*/ 920115 w 1402705"/>
              <a:gd name="connsiteY18" fmla="*/ 1272540 h 1317128"/>
              <a:gd name="connsiteX19" fmla="*/ 889635 w 1402705"/>
              <a:gd name="connsiteY19" fmla="*/ 1284923 h 1317128"/>
              <a:gd name="connsiteX20" fmla="*/ 846773 w 1402705"/>
              <a:gd name="connsiteY20" fmla="*/ 1299210 h 1317128"/>
              <a:gd name="connsiteX21" fmla="*/ 804863 w 1402705"/>
              <a:gd name="connsiteY21" fmla="*/ 1310640 h 1317128"/>
              <a:gd name="connsiteX22" fmla="*/ 775335 w 1402705"/>
              <a:gd name="connsiteY22" fmla="*/ 1317308 h 1317128"/>
              <a:gd name="connsiteX23" fmla="*/ 748665 w 1402705"/>
              <a:gd name="connsiteY23" fmla="*/ 1312545 h 1317128"/>
              <a:gd name="connsiteX24" fmla="*/ 745808 w 1402705"/>
              <a:gd name="connsiteY24" fmla="*/ 1283970 h 1317128"/>
              <a:gd name="connsiteX25" fmla="*/ 752475 w 1402705"/>
              <a:gd name="connsiteY25" fmla="*/ 1254443 h 1317128"/>
              <a:gd name="connsiteX26" fmla="*/ 763905 w 1402705"/>
              <a:gd name="connsiteY26" fmla="*/ 1213485 h 1317128"/>
              <a:gd name="connsiteX27" fmla="*/ 776288 w 1402705"/>
              <a:gd name="connsiteY27" fmla="*/ 1174433 h 1317128"/>
              <a:gd name="connsiteX28" fmla="*/ 785813 w 1402705"/>
              <a:gd name="connsiteY28" fmla="*/ 1149668 h 1317128"/>
              <a:gd name="connsiteX29" fmla="*/ 812483 w 1402705"/>
              <a:gd name="connsiteY29" fmla="*/ 1111568 h 1317128"/>
              <a:gd name="connsiteX30" fmla="*/ 834390 w 1402705"/>
              <a:gd name="connsiteY30" fmla="*/ 1089660 h 1317128"/>
              <a:gd name="connsiteX31" fmla="*/ 876300 w 1402705"/>
              <a:gd name="connsiteY31" fmla="*/ 1047750 h 1317128"/>
              <a:gd name="connsiteX32" fmla="*/ 931545 w 1402705"/>
              <a:gd name="connsiteY32" fmla="*/ 991553 h 1317128"/>
              <a:gd name="connsiteX33" fmla="*/ 991552 w 1402705"/>
              <a:gd name="connsiteY33" fmla="*/ 930593 h 1317128"/>
              <a:gd name="connsiteX34" fmla="*/ 1152525 w 1402705"/>
              <a:gd name="connsiteY34" fmla="*/ 770573 h 1317128"/>
              <a:gd name="connsiteX35" fmla="*/ 1292543 w 1402705"/>
              <a:gd name="connsiteY35" fmla="*/ 910590 h 1317128"/>
              <a:gd name="connsiteX36" fmla="*/ 1128713 w 1402705"/>
              <a:gd name="connsiteY36" fmla="*/ 1072515 h 1317128"/>
              <a:gd name="connsiteX37" fmla="*/ 990600 w 1402705"/>
              <a:gd name="connsiteY37" fmla="*/ 205740 h 1317128"/>
              <a:gd name="connsiteX38" fmla="*/ 949643 w 1402705"/>
              <a:gd name="connsiteY38" fmla="*/ 164783 h 1317128"/>
              <a:gd name="connsiteX39" fmla="*/ 866775 w 1402705"/>
              <a:gd name="connsiteY39" fmla="*/ 164783 h 1317128"/>
              <a:gd name="connsiteX40" fmla="*/ 866775 w 1402705"/>
              <a:gd name="connsiteY40" fmla="*/ 81915 h 1317128"/>
              <a:gd name="connsiteX41" fmla="*/ 1031558 w 1402705"/>
              <a:gd name="connsiteY41" fmla="*/ 81915 h 1317128"/>
              <a:gd name="connsiteX42" fmla="*/ 1072515 w 1402705"/>
              <a:gd name="connsiteY42" fmla="*/ 122873 h 1317128"/>
              <a:gd name="connsiteX43" fmla="*/ 1072515 w 1402705"/>
              <a:gd name="connsiteY43" fmla="*/ 683895 h 1317128"/>
              <a:gd name="connsiteX44" fmla="*/ 990600 w 1402705"/>
              <a:gd name="connsiteY44" fmla="*/ 775335 h 1317128"/>
              <a:gd name="connsiteX45" fmla="*/ 990600 w 1402705"/>
              <a:gd name="connsiteY45" fmla="*/ 205740 h 1317128"/>
              <a:gd name="connsiteX46" fmla="*/ 783908 w 1402705"/>
              <a:gd name="connsiteY46" fmla="*/ 246698 h 1317128"/>
              <a:gd name="connsiteX47" fmla="*/ 742950 w 1402705"/>
              <a:gd name="connsiteY47" fmla="*/ 246698 h 1317128"/>
              <a:gd name="connsiteX48" fmla="*/ 701993 w 1402705"/>
              <a:gd name="connsiteY48" fmla="*/ 205740 h 1317128"/>
              <a:gd name="connsiteX49" fmla="*/ 701993 w 1402705"/>
              <a:gd name="connsiteY49" fmla="*/ 40958 h 1317128"/>
              <a:gd name="connsiteX50" fmla="*/ 742950 w 1402705"/>
              <a:gd name="connsiteY50" fmla="*/ 0 h 1317128"/>
              <a:gd name="connsiteX51" fmla="*/ 783908 w 1402705"/>
              <a:gd name="connsiteY51" fmla="*/ 0 h 1317128"/>
              <a:gd name="connsiteX52" fmla="*/ 824865 w 1402705"/>
              <a:gd name="connsiteY52" fmla="*/ 40958 h 1317128"/>
              <a:gd name="connsiteX53" fmla="*/ 824865 w 1402705"/>
              <a:gd name="connsiteY53" fmla="*/ 205740 h 1317128"/>
              <a:gd name="connsiteX54" fmla="*/ 783908 w 1402705"/>
              <a:gd name="connsiteY54" fmla="*/ 246698 h 1317128"/>
              <a:gd name="connsiteX55" fmla="*/ 412432 w 1402705"/>
              <a:gd name="connsiteY55" fmla="*/ 81915 h 1317128"/>
              <a:gd name="connsiteX56" fmla="*/ 660083 w 1402705"/>
              <a:gd name="connsiteY56" fmla="*/ 81915 h 1317128"/>
              <a:gd name="connsiteX57" fmla="*/ 660083 w 1402705"/>
              <a:gd name="connsiteY57" fmla="*/ 164783 h 1317128"/>
              <a:gd name="connsiteX58" fmla="*/ 412432 w 1402705"/>
              <a:gd name="connsiteY58" fmla="*/ 164783 h 1317128"/>
              <a:gd name="connsiteX59" fmla="*/ 412432 w 1402705"/>
              <a:gd name="connsiteY59" fmla="*/ 81915 h 1317128"/>
              <a:gd name="connsiteX60" fmla="*/ 330518 w 1402705"/>
              <a:gd name="connsiteY60" fmla="*/ 246698 h 1317128"/>
              <a:gd name="connsiteX61" fmla="*/ 289560 w 1402705"/>
              <a:gd name="connsiteY61" fmla="*/ 246698 h 1317128"/>
              <a:gd name="connsiteX62" fmla="*/ 248602 w 1402705"/>
              <a:gd name="connsiteY62" fmla="*/ 205740 h 1317128"/>
              <a:gd name="connsiteX63" fmla="*/ 248602 w 1402705"/>
              <a:gd name="connsiteY63" fmla="*/ 40958 h 1317128"/>
              <a:gd name="connsiteX64" fmla="*/ 289560 w 1402705"/>
              <a:gd name="connsiteY64" fmla="*/ 0 h 1317128"/>
              <a:gd name="connsiteX65" fmla="*/ 330518 w 1402705"/>
              <a:gd name="connsiteY65" fmla="*/ 0 h 1317128"/>
              <a:gd name="connsiteX66" fmla="*/ 371475 w 1402705"/>
              <a:gd name="connsiteY66" fmla="*/ 40958 h 1317128"/>
              <a:gd name="connsiteX67" fmla="*/ 371475 w 1402705"/>
              <a:gd name="connsiteY67" fmla="*/ 205740 h 1317128"/>
              <a:gd name="connsiteX68" fmla="*/ 330518 w 1402705"/>
              <a:gd name="connsiteY68" fmla="*/ 246698 h 1317128"/>
              <a:gd name="connsiteX69" fmla="*/ 82868 w 1402705"/>
              <a:gd name="connsiteY69" fmla="*/ 205740 h 1317128"/>
              <a:gd name="connsiteX70" fmla="*/ 82868 w 1402705"/>
              <a:gd name="connsiteY70" fmla="*/ 1113473 h 1317128"/>
              <a:gd name="connsiteX71" fmla="*/ 123825 w 1402705"/>
              <a:gd name="connsiteY71" fmla="*/ 1154430 h 1317128"/>
              <a:gd name="connsiteX72" fmla="*/ 644843 w 1402705"/>
              <a:gd name="connsiteY72" fmla="*/ 1154430 h 1317128"/>
              <a:gd name="connsiteX73" fmla="*/ 569595 w 1402705"/>
              <a:gd name="connsiteY73" fmla="*/ 1237298 h 1317128"/>
              <a:gd name="connsiteX74" fmla="*/ 40957 w 1402705"/>
              <a:gd name="connsiteY74" fmla="*/ 1237298 h 1317128"/>
              <a:gd name="connsiteX75" fmla="*/ 0 w 1402705"/>
              <a:gd name="connsiteY75" fmla="*/ 1196340 h 1317128"/>
              <a:gd name="connsiteX76" fmla="*/ 0 w 1402705"/>
              <a:gd name="connsiteY76" fmla="*/ 123825 h 1317128"/>
              <a:gd name="connsiteX77" fmla="*/ 40957 w 1402705"/>
              <a:gd name="connsiteY77" fmla="*/ 82868 h 1317128"/>
              <a:gd name="connsiteX78" fmla="*/ 205740 w 1402705"/>
              <a:gd name="connsiteY78" fmla="*/ 82868 h 1317128"/>
              <a:gd name="connsiteX79" fmla="*/ 205740 w 1402705"/>
              <a:gd name="connsiteY79" fmla="*/ 165735 h 1317128"/>
              <a:gd name="connsiteX80" fmla="*/ 123825 w 1402705"/>
              <a:gd name="connsiteY80" fmla="*/ 165735 h 1317128"/>
              <a:gd name="connsiteX81" fmla="*/ 82868 w 1402705"/>
              <a:gd name="connsiteY81" fmla="*/ 205740 h 1317128"/>
              <a:gd name="connsiteX82" fmla="*/ 866775 w 1402705"/>
              <a:gd name="connsiteY82" fmla="*/ 886778 h 1317128"/>
              <a:gd name="connsiteX83" fmla="*/ 845820 w 1402705"/>
              <a:gd name="connsiteY83" fmla="*/ 907732 h 1317128"/>
              <a:gd name="connsiteX84" fmla="*/ 226695 w 1402705"/>
              <a:gd name="connsiteY84" fmla="*/ 907732 h 1317128"/>
              <a:gd name="connsiteX85" fmla="*/ 205740 w 1402705"/>
              <a:gd name="connsiteY85" fmla="*/ 886778 h 1317128"/>
              <a:gd name="connsiteX86" fmla="*/ 205740 w 1402705"/>
              <a:gd name="connsiteY86" fmla="*/ 845820 h 1317128"/>
              <a:gd name="connsiteX87" fmla="*/ 226695 w 1402705"/>
              <a:gd name="connsiteY87" fmla="*/ 824865 h 1317128"/>
              <a:gd name="connsiteX88" fmla="*/ 845820 w 1402705"/>
              <a:gd name="connsiteY88" fmla="*/ 824865 h 1317128"/>
              <a:gd name="connsiteX89" fmla="*/ 866775 w 1402705"/>
              <a:gd name="connsiteY89" fmla="*/ 845820 h 1317128"/>
              <a:gd name="connsiteX90" fmla="*/ 866775 w 1402705"/>
              <a:gd name="connsiteY90" fmla="*/ 886778 h 1317128"/>
              <a:gd name="connsiteX91" fmla="*/ 845820 w 1402705"/>
              <a:gd name="connsiteY91" fmla="*/ 577215 h 1317128"/>
              <a:gd name="connsiteX92" fmla="*/ 226695 w 1402705"/>
              <a:gd name="connsiteY92" fmla="*/ 577215 h 1317128"/>
              <a:gd name="connsiteX93" fmla="*/ 205740 w 1402705"/>
              <a:gd name="connsiteY93" fmla="*/ 556260 h 1317128"/>
              <a:gd name="connsiteX94" fmla="*/ 205740 w 1402705"/>
              <a:gd name="connsiteY94" fmla="*/ 515303 h 1317128"/>
              <a:gd name="connsiteX95" fmla="*/ 226695 w 1402705"/>
              <a:gd name="connsiteY95" fmla="*/ 494348 h 1317128"/>
              <a:gd name="connsiteX96" fmla="*/ 845820 w 1402705"/>
              <a:gd name="connsiteY96" fmla="*/ 494348 h 1317128"/>
              <a:gd name="connsiteX97" fmla="*/ 866775 w 1402705"/>
              <a:gd name="connsiteY97" fmla="*/ 515303 h 1317128"/>
              <a:gd name="connsiteX98" fmla="*/ 866775 w 1402705"/>
              <a:gd name="connsiteY98" fmla="*/ 556260 h 1317128"/>
              <a:gd name="connsiteX99" fmla="*/ 845820 w 1402705"/>
              <a:gd name="connsiteY99" fmla="*/ 577215 h 1317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1402705" h="1317128">
                <a:moveTo>
                  <a:pt x="1384935" y="817245"/>
                </a:moveTo>
                <a:cubicBezTo>
                  <a:pt x="1379220" y="822960"/>
                  <a:pt x="1374458" y="827722"/>
                  <a:pt x="1369695" y="833438"/>
                </a:cubicBezTo>
                <a:cubicBezTo>
                  <a:pt x="1364933" y="838200"/>
                  <a:pt x="1361123" y="842963"/>
                  <a:pt x="1358265" y="845820"/>
                </a:cubicBezTo>
                <a:cubicBezTo>
                  <a:pt x="1353503" y="850583"/>
                  <a:pt x="1349693" y="853440"/>
                  <a:pt x="1346835" y="855345"/>
                </a:cubicBezTo>
                <a:lnTo>
                  <a:pt x="1205865" y="715328"/>
                </a:lnTo>
                <a:cubicBezTo>
                  <a:pt x="1212533" y="709613"/>
                  <a:pt x="1220153" y="702945"/>
                  <a:pt x="1228725" y="695325"/>
                </a:cubicBezTo>
                <a:cubicBezTo>
                  <a:pt x="1237298" y="687705"/>
                  <a:pt x="1243965" y="681038"/>
                  <a:pt x="1249680" y="677227"/>
                </a:cubicBezTo>
                <a:cubicBezTo>
                  <a:pt x="1263015" y="664845"/>
                  <a:pt x="1277303" y="660083"/>
                  <a:pt x="1292543" y="661035"/>
                </a:cubicBezTo>
                <a:cubicBezTo>
                  <a:pt x="1307783" y="662940"/>
                  <a:pt x="1321118" y="666750"/>
                  <a:pt x="1330643" y="671513"/>
                </a:cubicBezTo>
                <a:cubicBezTo>
                  <a:pt x="1342073" y="677227"/>
                  <a:pt x="1353503" y="686752"/>
                  <a:pt x="1366838" y="701040"/>
                </a:cubicBezTo>
                <a:cubicBezTo>
                  <a:pt x="1379220" y="715328"/>
                  <a:pt x="1389698" y="729615"/>
                  <a:pt x="1396365" y="744855"/>
                </a:cubicBezTo>
                <a:cubicBezTo>
                  <a:pt x="1400175" y="753428"/>
                  <a:pt x="1402080" y="764858"/>
                  <a:pt x="1403033" y="778193"/>
                </a:cubicBezTo>
                <a:cubicBezTo>
                  <a:pt x="1403033" y="792480"/>
                  <a:pt x="1397318" y="804863"/>
                  <a:pt x="1384935" y="817245"/>
                </a:cubicBezTo>
                <a:close/>
                <a:moveTo>
                  <a:pt x="1128713" y="1072515"/>
                </a:moveTo>
                <a:lnTo>
                  <a:pt x="1014413" y="1187768"/>
                </a:lnTo>
                <a:cubicBezTo>
                  <a:pt x="999172" y="1203008"/>
                  <a:pt x="985838" y="1216343"/>
                  <a:pt x="975360" y="1227773"/>
                </a:cubicBezTo>
                <a:cubicBezTo>
                  <a:pt x="964882" y="1239203"/>
                  <a:pt x="959168" y="1244918"/>
                  <a:pt x="958215" y="1245870"/>
                </a:cubicBezTo>
                <a:cubicBezTo>
                  <a:pt x="952500" y="1250633"/>
                  <a:pt x="946785" y="1255395"/>
                  <a:pt x="940118" y="1260158"/>
                </a:cubicBezTo>
                <a:cubicBezTo>
                  <a:pt x="933450" y="1264920"/>
                  <a:pt x="926783" y="1269683"/>
                  <a:pt x="920115" y="1272540"/>
                </a:cubicBezTo>
                <a:cubicBezTo>
                  <a:pt x="913448" y="1276350"/>
                  <a:pt x="902970" y="1280160"/>
                  <a:pt x="889635" y="1284923"/>
                </a:cubicBezTo>
                <a:cubicBezTo>
                  <a:pt x="875348" y="1289685"/>
                  <a:pt x="862013" y="1294448"/>
                  <a:pt x="846773" y="1299210"/>
                </a:cubicBezTo>
                <a:cubicBezTo>
                  <a:pt x="832485" y="1303973"/>
                  <a:pt x="818198" y="1307783"/>
                  <a:pt x="804863" y="1310640"/>
                </a:cubicBezTo>
                <a:cubicBezTo>
                  <a:pt x="791528" y="1314450"/>
                  <a:pt x="782003" y="1316355"/>
                  <a:pt x="775335" y="1317308"/>
                </a:cubicBezTo>
                <a:cubicBezTo>
                  <a:pt x="762000" y="1319213"/>
                  <a:pt x="753427" y="1318260"/>
                  <a:pt x="748665" y="1312545"/>
                </a:cubicBezTo>
                <a:cubicBezTo>
                  <a:pt x="743902" y="1306830"/>
                  <a:pt x="742950" y="1297305"/>
                  <a:pt x="745808" y="1283970"/>
                </a:cubicBezTo>
                <a:cubicBezTo>
                  <a:pt x="746760" y="1277303"/>
                  <a:pt x="748665" y="1266825"/>
                  <a:pt x="752475" y="1254443"/>
                </a:cubicBezTo>
                <a:cubicBezTo>
                  <a:pt x="756285" y="1241108"/>
                  <a:pt x="760095" y="1227773"/>
                  <a:pt x="763905" y="1213485"/>
                </a:cubicBezTo>
                <a:cubicBezTo>
                  <a:pt x="768668" y="1199198"/>
                  <a:pt x="772478" y="1186815"/>
                  <a:pt x="776288" y="1174433"/>
                </a:cubicBezTo>
                <a:cubicBezTo>
                  <a:pt x="780097" y="1162050"/>
                  <a:pt x="782955" y="1153478"/>
                  <a:pt x="785813" y="1149668"/>
                </a:cubicBezTo>
                <a:cubicBezTo>
                  <a:pt x="792480" y="1135380"/>
                  <a:pt x="801053" y="1122045"/>
                  <a:pt x="812483" y="1111568"/>
                </a:cubicBezTo>
                <a:lnTo>
                  <a:pt x="834390" y="1089660"/>
                </a:lnTo>
                <a:lnTo>
                  <a:pt x="876300" y="1047750"/>
                </a:lnTo>
                <a:cubicBezTo>
                  <a:pt x="892493" y="1030605"/>
                  <a:pt x="911542" y="1012507"/>
                  <a:pt x="931545" y="991553"/>
                </a:cubicBezTo>
                <a:cubicBezTo>
                  <a:pt x="951548" y="970598"/>
                  <a:pt x="971550" y="950595"/>
                  <a:pt x="991552" y="930593"/>
                </a:cubicBezTo>
                <a:cubicBezTo>
                  <a:pt x="1039178" y="882968"/>
                  <a:pt x="1093470" y="829628"/>
                  <a:pt x="1152525" y="770573"/>
                </a:cubicBezTo>
                <a:lnTo>
                  <a:pt x="1292543" y="910590"/>
                </a:lnTo>
                <a:lnTo>
                  <a:pt x="1128713" y="1072515"/>
                </a:lnTo>
                <a:close/>
                <a:moveTo>
                  <a:pt x="990600" y="205740"/>
                </a:moveTo>
                <a:cubicBezTo>
                  <a:pt x="990600" y="182880"/>
                  <a:pt x="972503" y="164783"/>
                  <a:pt x="949643" y="164783"/>
                </a:cubicBezTo>
                <a:lnTo>
                  <a:pt x="866775" y="164783"/>
                </a:lnTo>
                <a:lnTo>
                  <a:pt x="866775" y="81915"/>
                </a:lnTo>
                <a:lnTo>
                  <a:pt x="1031558" y="81915"/>
                </a:lnTo>
                <a:cubicBezTo>
                  <a:pt x="1054418" y="81915"/>
                  <a:pt x="1072515" y="100013"/>
                  <a:pt x="1072515" y="122873"/>
                </a:cubicBezTo>
                <a:lnTo>
                  <a:pt x="1072515" y="683895"/>
                </a:lnTo>
                <a:lnTo>
                  <a:pt x="990600" y="775335"/>
                </a:lnTo>
                <a:lnTo>
                  <a:pt x="990600" y="205740"/>
                </a:lnTo>
                <a:close/>
                <a:moveTo>
                  <a:pt x="783908" y="246698"/>
                </a:moveTo>
                <a:lnTo>
                  <a:pt x="742950" y="246698"/>
                </a:lnTo>
                <a:cubicBezTo>
                  <a:pt x="720090" y="246698"/>
                  <a:pt x="701993" y="228600"/>
                  <a:pt x="701993" y="205740"/>
                </a:cubicBezTo>
                <a:lnTo>
                  <a:pt x="701993" y="40958"/>
                </a:lnTo>
                <a:cubicBezTo>
                  <a:pt x="701993" y="18097"/>
                  <a:pt x="720090" y="0"/>
                  <a:pt x="742950" y="0"/>
                </a:cubicBezTo>
                <a:lnTo>
                  <a:pt x="783908" y="0"/>
                </a:lnTo>
                <a:cubicBezTo>
                  <a:pt x="806767" y="0"/>
                  <a:pt x="824865" y="18097"/>
                  <a:pt x="824865" y="40958"/>
                </a:cubicBezTo>
                <a:lnTo>
                  <a:pt x="824865" y="205740"/>
                </a:lnTo>
                <a:cubicBezTo>
                  <a:pt x="824865" y="228600"/>
                  <a:pt x="806767" y="246698"/>
                  <a:pt x="783908" y="246698"/>
                </a:cubicBezTo>
                <a:close/>
                <a:moveTo>
                  <a:pt x="412432" y="81915"/>
                </a:moveTo>
                <a:lnTo>
                  <a:pt x="660083" y="81915"/>
                </a:lnTo>
                <a:lnTo>
                  <a:pt x="660083" y="164783"/>
                </a:lnTo>
                <a:lnTo>
                  <a:pt x="412432" y="164783"/>
                </a:lnTo>
                <a:lnTo>
                  <a:pt x="412432" y="81915"/>
                </a:lnTo>
                <a:close/>
                <a:moveTo>
                  <a:pt x="330518" y="246698"/>
                </a:moveTo>
                <a:lnTo>
                  <a:pt x="289560" y="246698"/>
                </a:lnTo>
                <a:cubicBezTo>
                  <a:pt x="266700" y="246698"/>
                  <a:pt x="248602" y="228600"/>
                  <a:pt x="248602" y="205740"/>
                </a:cubicBezTo>
                <a:lnTo>
                  <a:pt x="248602" y="40958"/>
                </a:lnTo>
                <a:cubicBezTo>
                  <a:pt x="248602" y="18097"/>
                  <a:pt x="266700" y="0"/>
                  <a:pt x="289560" y="0"/>
                </a:cubicBezTo>
                <a:lnTo>
                  <a:pt x="330518" y="0"/>
                </a:lnTo>
                <a:cubicBezTo>
                  <a:pt x="353378" y="0"/>
                  <a:pt x="371475" y="18097"/>
                  <a:pt x="371475" y="40958"/>
                </a:cubicBezTo>
                <a:lnTo>
                  <a:pt x="371475" y="205740"/>
                </a:lnTo>
                <a:cubicBezTo>
                  <a:pt x="371475" y="228600"/>
                  <a:pt x="352425" y="246698"/>
                  <a:pt x="330518" y="246698"/>
                </a:cubicBezTo>
                <a:close/>
                <a:moveTo>
                  <a:pt x="82868" y="205740"/>
                </a:moveTo>
                <a:lnTo>
                  <a:pt x="82868" y="1113473"/>
                </a:lnTo>
                <a:cubicBezTo>
                  <a:pt x="82868" y="1136333"/>
                  <a:pt x="100965" y="1154430"/>
                  <a:pt x="123825" y="1154430"/>
                </a:cubicBezTo>
                <a:lnTo>
                  <a:pt x="644843" y="1154430"/>
                </a:lnTo>
                <a:lnTo>
                  <a:pt x="569595" y="1237298"/>
                </a:lnTo>
                <a:lnTo>
                  <a:pt x="40957" y="1237298"/>
                </a:lnTo>
                <a:cubicBezTo>
                  <a:pt x="18097" y="1237298"/>
                  <a:pt x="0" y="1219200"/>
                  <a:pt x="0" y="1196340"/>
                </a:cubicBezTo>
                <a:lnTo>
                  <a:pt x="0" y="123825"/>
                </a:lnTo>
                <a:cubicBezTo>
                  <a:pt x="0" y="100965"/>
                  <a:pt x="18097" y="82868"/>
                  <a:pt x="40957" y="82868"/>
                </a:cubicBezTo>
                <a:lnTo>
                  <a:pt x="205740" y="82868"/>
                </a:lnTo>
                <a:lnTo>
                  <a:pt x="205740" y="165735"/>
                </a:lnTo>
                <a:lnTo>
                  <a:pt x="123825" y="165735"/>
                </a:lnTo>
                <a:cubicBezTo>
                  <a:pt x="100965" y="164783"/>
                  <a:pt x="82868" y="182880"/>
                  <a:pt x="82868" y="205740"/>
                </a:cubicBezTo>
                <a:close/>
                <a:moveTo>
                  <a:pt x="866775" y="886778"/>
                </a:moveTo>
                <a:cubicBezTo>
                  <a:pt x="866775" y="898207"/>
                  <a:pt x="857250" y="907732"/>
                  <a:pt x="845820" y="907732"/>
                </a:cubicBezTo>
                <a:lnTo>
                  <a:pt x="226695" y="907732"/>
                </a:lnTo>
                <a:cubicBezTo>
                  <a:pt x="215265" y="907732"/>
                  <a:pt x="205740" y="898207"/>
                  <a:pt x="205740" y="886778"/>
                </a:cubicBezTo>
                <a:lnTo>
                  <a:pt x="205740" y="845820"/>
                </a:lnTo>
                <a:cubicBezTo>
                  <a:pt x="205740" y="834390"/>
                  <a:pt x="215265" y="824865"/>
                  <a:pt x="226695" y="824865"/>
                </a:cubicBezTo>
                <a:lnTo>
                  <a:pt x="845820" y="824865"/>
                </a:lnTo>
                <a:cubicBezTo>
                  <a:pt x="857250" y="824865"/>
                  <a:pt x="866775" y="834390"/>
                  <a:pt x="866775" y="845820"/>
                </a:cubicBezTo>
                <a:lnTo>
                  <a:pt x="866775" y="886778"/>
                </a:lnTo>
                <a:close/>
                <a:moveTo>
                  <a:pt x="845820" y="577215"/>
                </a:moveTo>
                <a:lnTo>
                  <a:pt x="226695" y="577215"/>
                </a:lnTo>
                <a:cubicBezTo>
                  <a:pt x="215265" y="577215"/>
                  <a:pt x="205740" y="567690"/>
                  <a:pt x="205740" y="556260"/>
                </a:cubicBezTo>
                <a:lnTo>
                  <a:pt x="205740" y="515303"/>
                </a:lnTo>
                <a:cubicBezTo>
                  <a:pt x="205740" y="503873"/>
                  <a:pt x="215265" y="494348"/>
                  <a:pt x="226695" y="494348"/>
                </a:cubicBezTo>
                <a:lnTo>
                  <a:pt x="845820" y="494348"/>
                </a:lnTo>
                <a:cubicBezTo>
                  <a:pt x="857250" y="494348"/>
                  <a:pt x="866775" y="503873"/>
                  <a:pt x="866775" y="515303"/>
                </a:cubicBezTo>
                <a:lnTo>
                  <a:pt x="866775" y="556260"/>
                </a:lnTo>
                <a:cubicBezTo>
                  <a:pt x="866775" y="567690"/>
                  <a:pt x="857250" y="577215"/>
                  <a:pt x="845820" y="577215"/>
                </a:cubicBezTo>
                <a:close/>
              </a:path>
            </a:pathLst>
          </a:custGeom>
          <a:solidFill>
            <a:srgbClr val="132B47"/>
          </a:solidFill>
          <a:ln w="1860" cap="flat">
            <a:noFill/>
            <a:prstDash val="solid"/>
            <a:miter/>
          </a:ln>
        </p:spPr>
        <p:txBody>
          <a:bodyPr rtlCol="0" anchor="ctr"/>
          <a:lstStyle/>
          <a:p>
            <a:endParaRPr lang="zh-CN" altLang="en-US" sz="2400" b="1">
              <a:latin typeface="方正大黑体_GBK" panose="02010600010101010101" charset="-122"/>
              <a:ea typeface="方正大黑体_GBK" panose="02010600010101010101" charset="-122"/>
            </a:endParaRPr>
          </a:p>
        </p:txBody>
      </p:sp>
      <p:sp>
        <p:nvSpPr>
          <p:cNvPr id="26" name="文本框 25"/>
          <p:cNvSpPr txBox="1"/>
          <p:nvPr/>
        </p:nvSpPr>
        <p:spPr>
          <a:xfrm flipH="1">
            <a:off x="7795698" y="2577245"/>
            <a:ext cx="1984828" cy="398780"/>
          </a:xfrm>
          <a:prstGeom prst="rect">
            <a:avLst/>
          </a:prstGeom>
          <a:noFill/>
        </p:spPr>
        <p:txBody>
          <a:bodyPr wrap="square" rtlCol="0">
            <a:spAutoFit/>
          </a:bodyPr>
          <a:lstStyle/>
          <a:p>
            <a:pPr lvl="0" algn="ctr">
              <a:buClrTx/>
              <a:buSzTx/>
              <a:buFontTx/>
            </a:pPr>
            <a:r>
              <a:rPr lang="zh-CN" altLang="en-US" sz="2800" b="1" dirty="0">
                <a:solidFill>
                  <a:srgbClr val="C00000"/>
                </a:solidFill>
                <a:latin typeface="方正大黑体_GBK" panose="02010600010101010101" charset="-122"/>
                <a:ea typeface="方正大黑体_GBK" panose="02010600010101010101" charset="-122"/>
                <a:sym typeface="+mn-ea"/>
              </a:rPr>
              <a:t>主要文件</a:t>
            </a:r>
            <a:endParaRPr lang="zh-CN" altLang="en-US" sz="2800" b="1" dirty="0">
              <a:solidFill>
                <a:srgbClr val="C00000"/>
              </a:solidFill>
              <a:latin typeface="方正大黑体_GBK" panose="02010600010101010101" charset="-122"/>
              <a:ea typeface="方正大黑体_GBK" panose="02010600010101010101" charset="-122"/>
              <a:sym typeface="+mn-ea"/>
            </a:endParaRPr>
          </a:p>
        </p:txBody>
      </p:sp>
      <p:sp>
        <p:nvSpPr>
          <p:cNvPr id="27" name="矩形 26"/>
          <p:cNvSpPr/>
          <p:nvPr/>
        </p:nvSpPr>
        <p:spPr>
          <a:xfrm flipH="1" flipV="1">
            <a:off x="6795135" y="3116580"/>
            <a:ext cx="3260090" cy="88900"/>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r"/>
            <a:endParaRPr lang="zh-CN" altLang="en-US" dirty="0"/>
          </a:p>
        </p:txBody>
      </p:sp>
      <p:sp>
        <p:nvSpPr>
          <p:cNvPr id="39" name="图形 36"/>
          <p:cNvSpPr/>
          <p:nvPr/>
        </p:nvSpPr>
        <p:spPr>
          <a:xfrm>
            <a:off x="7264584" y="2509721"/>
            <a:ext cx="548465" cy="534386"/>
          </a:xfrm>
          <a:custGeom>
            <a:avLst/>
            <a:gdLst>
              <a:gd name="connsiteX0" fmla="*/ 327991 w 1666875"/>
              <a:gd name="connsiteY0" fmla="*/ 134169 h 1624086"/>
              <a:gd name="connsiteX1" fmla="*/ 327991 w 1666875"/>
              <a:gd name="connsiteY1" fmla="*/ 284608 h 1624086"/>
              <a:gd name="connsiteX2" fmla="*/ 243734 w 1666875"/>
              <a:gd name="connsiteY2" fmla="*/ 284608 h 1624086"/>
              <a:gd name="connsiteX3" fmla="*/ 150921 w 1666875"/>
              <a:gd name="connsiteY3" fmla="*/ 366523 h 1624086"/>
              <a:gd name="connsiteX4" fmla="*/ 150439 w 1666875"/>
              <a:gd name="connsiteY4" fmla="*/ 375813 h 1624086"/>
              <a:gd name="connsiteX5" fmla="*/ 150439 w 1666875"/>
              <a:gd name="connsiteY5" fmla="*/ 1382976 h 1624086"/>
              <a:gd name="connsiteX6" fmla="*/ 234161 w 1666875"/>
              <a:gd name="connsiteY6" fmla="*/ 1473707 h 1624086"/>
              <a:gd name="connsiteX7" fmla="*/ 243734 w 1666875"/>
              <a:gd name="connsiteY7" fmla="*/ 1474182 h 1624086"/>
              <a:gd name="connsiteX8" fmla="*/ 1423141 w 1666875"/>
              <a:gd name="connsiteY8" fmla="*/ 1474182 h 1624086"/>
              <a:gd name="connsiteX9" fmla="*/ 1515954 w 1666875"/>
              <a:gd name="connsiteY9" fmla="*/ 1392267 h 1624086"/>
              <a:gd name="connsiteX10" fmla="*/ 1516436 w 1666875"/>
              <a:gd name="connsiteY10" fmla="*/ 1382976 h 1624086"/>
              <a:gd name="connsiteX11" fmla="*/ 1516436 w 1666875"/>
              <a:gd name="connsiteY11" fmla="*/ 375813 h 1624086"/>
              <a:gd name="connsiteX12" fmla="*/ 1432714 w 1666875"/>
              <a:gd name="connsiteY12" fmla="*/ 285082 h 1624086"/>
              <a:gd name="connsiteX13" fmla="*/ 1423141 w 1666875"/>
              <a:gd name="connsiteY13" fmla="*/ 284608 h 1624086"/>
              <a:gd name="connsiteX14" fmla="*/ 1296805 w 1666875"/>
              <a:gd name="connsiteY14" fmla="*/ 284608 h 1624086"/>
              <a:gd name="connsiteX15" fmla="*/ 1296805 w 1666875"/>
              <a:gd name="connsiteY15" fmla="*/ 134169 h 1624086"/>
              <a:gd name="connsiteX16" fmla="*/ 1423141 w 1666875"/>
              <a:gd name="connsiteY16" fmla="*/ 134169 h 1624086"/>
              <a:gd name="connsiteX17" fmla="*/ 1666488 w 1666875"/>
              <a:gd name="connsiteY17" fmla="*/ 362080 h 1624086"/>
              <a:gd name="connsiteX18" fmla="*/ 1666875 w 1666875"/>
              <a:gd name="connsiteY18" fmla="*/ 375813 h 1624086"/>
              <a:gd name="connsiteX19" fmla="*/ 1666875 w 1666875"/>
              <a:gd name="connsiteY19" fmla="*/ 1382976 h 1624086"/>
              <a:gd name="connsiteX20" fmla="*/ 1436952 w 1666875"/>
              <a:gd name="connsiteY20" fmla="*/ 1624239 h 1624086"/>
              <a:gd name="connsiteX21" fmla="*/ 1423141 w 1666875"/>
              <a:gd name="connsiteY21" fmla="*/ 1624621 h 1624086"/>
              <a:gd name="connsiteX22" fmla="*/ 243734 w 1666875"/>
              <a:gd name="connsiteY22" fmla="*/ 1624621 h 1624086"/>
              <a:gd name="connsiteX23" fmla="*/ 387 w 1666875"/>
              <a:gd name="connsiteY23" fmla="*/ 1396709 h 1624086"/>
              <a:gd name="connsiteX24" fmla="*/ 0 w 1666875"/>
              <a:gd name="connsiteY24" fmla="*/ 1382976 h 1624086"/>
              <a:gd name="connsiteX25" fmla="*/ 0 w 1666875"/>
              <a:gd name="connsiteY25" fmla="*/ 375813 h 1624086"/>
              <a:gd name="connsiteX26" fmla="*/ 229923 w 1666875"/>
              <a:gd name="connsiteY26" fmla="*/ 134550 h 1624086"/>
              <a:gd name="connsiteX27" fmla="*/ 243734 w 1666875"/>
              <a:gd name="connsiteY27" fmla="*/ 134169 h 1624086"/>
              <a:gd name="connsiteX28" fmla="*/ 327989 w 1666875"/>
              <a:gd name="connsiteY28" fmla="*/ 134169 h 1624086"/>
              <a:gd name="connsiteX29" fmla="*/ 1066780 w 1666875"/>
              <a:gd name="connsiteY29" fmla="*/ 611972 h 1624086"/>
              <a:gd name="connsiteX30" fmla="*/ 1285429 w 1666875"/>
              <a:gd name="connsiteY30" fmla="*/ 611972 h 1624086"/>
              <a:gd name="connsiteX31" fmla="*/ 1338315 w 1666875"/>
              <a:gd name="connsiteY31" fmla="*/ 663522 h 1624086"/>
              <a:gd name="connsiteX32" fmla="*/ 1338315 w 1666875"/>
              <a:gd name="connsiteY32" fmla="*/ 867318 h 1624086"/>
              <a:gd name="connsiteX33" fmla="*/ 1322863 w 1666875"/>
              <a:gd name="connsiteY33" fmla="*/ 904345 h 1624086"/>
              <a:gd name="connsiteX34" fmla="*/ 1286344 w 1666875"/>
              <a:gd name="connsiteY34" fmla="*/ 919726 h 1624086"/>
              <a:gd name="connsiteX35" fmla="*/ 1285429 w 1666875"/>
              <a:gd name="connsiteY35" fmla="*/ 919736 h 1624086"/>
              <a:gd name="connsiteX36" fmla="*/ 1270832 w 1666875"/>
              <a:gd name="connsiteY36" fmla="*/ 919736 h 1624086"/>
              <a:gd name="connsiteX37" fmla="*/ 1218049 w 1666875"/>
              <a:gd name="connsiteY37" fmla="*/ 868182 h 1624086"/>
              <a:gd name="connsiteX38" fmla="*/ 1218041 w 1666875"/>
              <a:gd name="connsiteY38" fmla="*/ 867318 h 1624086"/>
              <a:gd name="connsiteX39" fmla="*/ 1218041 w 1666875"/>
              <a:gd name="connsiteY39" fmla="*/ 815932 h 1624086"/>
              <a:gd name="connsiteX40" fmla="*/ 944895 w 1666875"/>
              <a:gd name="connsiteY40" fmla="*/ 1087379 h 1624086"/>
              <a:gd name="connsiteX41" fmla="*/ 906605 w 1666875"/>
              <a:gd name="connsiteY41" fmla="*/ 1103667 h 1624086"/>
              <a:gd name="connsiteX42" fmla="*/ 857471 w 1666875"/>
              <a:gd name="connsiteY42" fmla="*/ 1090700 h 1624086"/>
              <a:gd name="connsiteX43" fmla="*/ 856848 w 1666875"/>
              <a:gd name="connsiteY43" fmla="*/ 1090094 h 1624086"/>
              <a:gd name="connsiteX44" fmla="*/ 676580 w 1666875"/>
              <a:gd name="connsiteY44" fmla="*/ 910940 h 1624086"/>
              <a:gd name="connsiteX45" fmla="*/ 409119 w 1666875"/>
              <a:gd name="connsiteY45" fmla="*/ 1176769 h 1624086"/>
              <a:gd name="connsiteX46" fmla="*/ 332244 w 1666875"/>
              <a:gd name="connsiteY46" fmla="*/ 1175164 h 1624086"/>
              <a:gd name="connsiteX47" fmla="*/ 331593 w 1666875"/>
              <a:gd name="connsiteY47" fmla="*/ 1174524 h 1624086"/>
              <a:gd name="connsiteX48" fmla="*/ 320029 w 1666875"/>
              <a:gd name="connsiteY48" fmla="*/ 1163103 h 1624086"/>
              <a:gd name="connsiteX49" fmla="*/ 317222 w 1666875"/>
              <a:gd name="connsiteY49" fmla="*/ 1086983 h 1624086"/>
              <a:gd name="connsiteX50" fmla="*/ 317850 w 1666875"/>
              <a:gd name="connsiteY50" fmla="*/ 1086350 h 1624086"/>
              <a:gd name="connsiteX51" fmla="*/ 630709 w 1666875"/>
              <a:gd name="connsiteY51" fmla="*/ 775309 h 1624086"/>
              <a:gd name="connsiteX52" fmla="*/ 658194 w 1666875"/>
              <a:gd name="connsiteY52" fmla="*/ 761362 h 1624086"/>
              <a:gd name="connsiteX53" fmla="*/ 707423 w 1666875"/>
              <a:gd name="connsiteY53" fmla="*/ 774325 h 1624086"/>
              <a:gd name="connsiteX54" fmla="*/ 708048 w 1666875"/>
              <a:gd name="connsiteY54" fmla="*/ 774935 h 1624086"/>
              <a:gd name="connsiteX55" fmla="*/ 898548 w 1666875"/>
              <a:gd name="connsiteY55" fmla="*/ 964386 h 1624086"/>
              <a:gd name="connsiteX56" fmla="*/ 1133123 w 1666875"/>
              <a:gd name="connsiteY56" fmla="*/ 731222 h 1624086"/>
              <a:gd name="connsiteX57" fmla="*/ 1066780 w 1666875"/>
              <a:gd name="connsiteY57" fmla="*/ 731222 h 1624086"/>
              <a:gd name="connsiteX58" fmla="*/ 1013901 w 1666875"/>
              <a:gd name="connsiteY58" fmla="*/ 679672 h 1624086"/>
              <a:gd name="connsiteX59" fmla="*/ 1013893 w 1666875"/>
              <a:gd name="connsiteY59" fmla="*/ 678805 h 1624086"/>
              <a:gd name="connsiteX60" fmla="*/ 1013893 w 1666875"/>
              <a:gd name="connsiteY60" fmla="*/ 664389 h 1624086"/>
              <a:gd name="connsiteX61" fmla="*/ 1029344 w 1666875"/>
              <a:gd name="connsiteY61" fmla="*/ 627365 h 1624086"/>
              <a:gd name="connsiteX62" fmla="*/ 1065862 w 1666875"/>
              <a:gd name="connsiteY62" fmla="*/ 611981 h 1624086"/>
              <a:gd name="connsiteX63" fmla="*/ 1066780 w 1666875"/>
              <a:gd name="connsiteY63" fmla="*/ 611972 h 1624086"/>
              <a:gd name="connsiteX64" fmla="*/ 1137317 w 1666875"/>
              <a:gd name="connsiteY64" fmla="*/ 0 h 1624086"/>
              <a:gd name="connsiteX65" fmla="*/ 1212538 w 1666875"/>
              <a:gd name="connsiteY65" fmla="*/ 62433 h 1624086"/>
              <a:gd name="connsiteX66" fmla="*/ 1212538 w 1666875"/>
              <a:gd name="connsiteY66" fmla="*/ 230730 h 1624086"/>
              <a:gd name="connsiteX67" fmla="*/ 1175822 w 1666875"/>
              <a:gd name="connsiteY67" fmla="*/ 286809 h 1624086"/>
              <a:gd name="connsiteX68" fmla="*/ 1098926 w 1666875"/>
              <a:gd name="connsiteY68" fmla="*/ 286809 h 1624086"/>
              <a:gd name="connsiteX69" fmla="*/ 1062211 w 1666875"/>
              <a:gd name="connsiteY69" fmla="*/ 230730 h 1624086"/>
              <a:gd name="connsiteX70" fmla="*/ 1062211 w 1666875"/>
              <a:gd name="connsiteY70" fmla="*/ 62433 h 1624086"/>
              <a:gd name="connsiteX71" fmla="*/ 1137317 w 1666875"/>
              <a:gd name="connsiteY71" fmla="*/ 0 h 1624086"/>
              <a:gd name="connsiteX72" fmla="*/ 487412 w 1666875"/>
              <a:gd name="connsiteY72" fmla="*/ 0 h 1624086"/>
              <a:gd name="connsiteX73" fmla="*/ 562688 w 1666875"/>
              <a:gd name="connsiteY73" fmla="*/ 62433 h 1624086"/>
              <a:gd name="connsiteX74" fmla="*/ 562688 w 1666875"/>
              <a:gd name="connsiteY74" fmla="*/ 230730 h 1624086"/>
              <a:gd name="connsiteX75" fmla="*/ 487468 w 1666875"/>
              <a:gd name="connsiteY75" fmla="*/ 290745 h 1624086"/>
              <a:gd name="connsiteX76" fmla="*/ 412248 w 1666875"/>
              <a:gd name="connsiteY76" fmla="*/ 230730 h 1624086"/>
              <a:gd name="connsiteX77" fmla="*/ 412248 w 1666875"/>
              <a:gd name="connsiteY77" fmla="*/ 62433 h 1624086"/>
              <a:gd name="connsiteX78" fmla="*/ 487412 w 1666875"/>
              <a:gd name="connsiteY78" fmla="*/ 0 h 1624086"/>
              <a:gd name="connsiteX79" fmla="*/ 923627 w 1666875"/>
              <a:gd name="connsiteY79" fmla="*/ 134169 h 1624086"/>
              <a:gd name="connsiteX80" fmla="*/ 923627 w 1666875"/>
              <a:gd name="connsiteY80" fmla="*/ 284608 h 1624086"/>
              <a:gd name="connsiteX81" fmla="*/ 697967 w 1666875"/>
              <a:gd name="connsiteY81" fmla="*/ 284608 h 1624086"/>
              <a:gd name="connsiteX82" fmla="*/ 697967 w 1666875"/>
              <a:gd name="connsiteY82" fmla="*/ 134169 h 1624086"/>
              <a:gd name="connsiteX83" fmla="*/ 923627 w 1666875"/>
              <a:gd name="connsiteY83" fmla="*/ 134169 h 1624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1666875" h="1624086">
                <a:moveTo>
                  <a:pt x="327991" y="134169"/>
                </a:moveTo>
                <a:lnTo>
                  <a:pt x="327991" y="284608"/>
                </a:lnTo>
                <a:lnTo>
                  <a:pt x="243734" y="284608"/>
                </a:lnTo>
                <a:cubicBezTo>
                  <a:pt x="195231" y="284608"/>
                  <a:pt x="155674" y="320680"/>
                  <a:pt x="150921" y="366523"/>
                </a:cubicBezTo>
                <a:lnTo>
                  <a:pt x="150439" y="375813"/>
                </a:lnTo>
                <a:lnTo>
                  <a:pt x="150439" y="1382976"/>
                </a:lnTo>
                <a:cubicBezTo>
                  <a:pt x="150439" y="1430000"/>
                  <a:pt x="186967" y="1469015"/>
                  <a:pt x="234161" y="1473707"/>
                </a:cubicBezTo>
                <a:lnTo>
                  <a:pt x="243734" y="1474182"/>
                </a:lnTo>
                <a:lnTo>
                  <a:pt x="1423141" y="1474182"/>
                </a:lnTo>
                <a:cubicBezTo>
                  <a:pt x="1471644" y="1474182"/>
                  <a:pt x="1511201" y="1438110"/>
                  <a:pt x="1515954" y="1392267"/>
                </a:cubicBezTo>
                <a:lnTo>
                  <a:pt x="1516436" y="1382976"/>
                </a:lnTo>
                <a:lnTo>
                  <a:pt x="1516436" y="375813"/>
                </a:lnTo>
                <a:cubicBezTo>
                  <a:pt x="1516436" y="328786"/>
                  <a:pt x="1479910" y="289774"/>
                  <a:pt x="1432714" y="285082"/>
                </a:cubicBezTo>
                <a:lnTo>
                  <a:pt x="1423141" y="284608"/>
                </a:lnTo>
                <a:lnTo>
                  <a:pt x="1296805" y="284608"/>
                </a:lnTo>
                <a:lnTo>
                  <a:pt x="1296805" y="134169"/>
                </a:lnTo>
                <a:lnTo>
                  <a:pt x="1423141" y="134169"/>
                </a:lnTo>
                <a:cubicBezTo>
                  <a:pt x="1552912" y="134169"/>
                  <a:pt x="1659305" y="234825"/>
                  <a:pt x="1666488" y="362080"/>
                </a:cubicBezTo>
                <a:lnTo>
                  <a:pt x="1666875" y="375813"/>
                </a:lnTo>
                <a:lnTo>
                  <a:pt x="1666875" y="1382976"/>
                </a:lnTo>
                <a:cubicBezTo>
                  <a:pt x="1666875" y="1512038"/>
                  <a:pt x="1564956" y="1617144"/>
                  <a:pt x="1436952" y="1624239"/>
                </a:cubicBezTo>
                <a:lnTo>
                  <a:pt x="1423141" y="1624621"/>
                </a:lnTo>
                <a:lnTo>
                  <a:pt x="243734" y="1624621"/>
                </a:lnTo>
                <a:cubicBezTo>
                  <a:pt x="113967" y="1624621"/>
                  <a:pt x="7570" y="1523963"/>
                  <a:pt x="387" y="1396709"/>
                </a:cubicBezTo>
                <a:lnTo>
                  <a:pt x="0" y="1382976"/>
                </a:lnTo>
                <a:lnTo>
                  <a:pt x="0" y="375813"/>
                </a:lnTo>
                <a:cubicBezTo>
                  <a:pt x="0" y="246751"/>
                  <a:pt x="101919" y="141645"/>
                  <a:pt x="229923" y="134550"/>
                </a:cubicBezTo>
                <a:lnTo>
                  <a:pt x="243734" y="134169"/>
                </a:lnTo>
                <a:lnTo>
                  <a:pt x="327989" y="134169"/>
                </a:lnTo>
                <a:close/>
                <a:moveTo>
                  <a:pt x="1066780" y="611972"/>
                </a:moveTo>
                <a:lnTo>
                  <a:pt x="1285429" y="611972"/>
                </a:lnTo>
                <a:cubicBezTo>
                  <a:pt x="1314327" y="611972"/>
                  <a:pt x="1337840" y="634908"/>
                  <a:pt x="1338315" y="663522"/>
                </a:cubicBezTo>
                <a:lnTo>
                  <a:pt x="1338315" y="867318"/>
                </a:lnTo>
                <a:cubicBezTo>
                  <a:pt x="1338339" y="881196"/>
                  <a:pt x="1332782" y="894515"/>
                  <a:pt x="1322863" y="904345"/>
                </a:cubicBezTo>
                <a:cubicBezTo>
                  <a:pt x="1313161" y="913961"/>
                  <a:pt x="1300064" y="919469"/>
                  <a:pt x="1286344" y="919726"/>
                </a:cubicBezTo>
                <a:lnTo>
                  <a:pt x="1285429" y="919736"/>
                </a:lnTo>
                <a:lnTo>
                  <a:pt x="1270832" y="919736"/>
                </a:lnTo>
                <a:cubicBezTo>
                  <a:pt x="1242027" y="919736"/>
                  <a:pt x="1218515" y="896617"/>
                  <a:pt x="1218049" y="868182"/>
                </a:cubicBezTo>
                <a:lnTo>
                  <a:pt x="1218041" y="867318"/>
                </a:lnTo>
                <a:lnTo>
                  <a:pt x="1218041" y="815932"/>
                </a:lnTo>
                <a:lnTo>
                  <a:pt x="944895" y="1087379"/>
                </a:lnTo>
                <a:cubicBezTo>
                  <a:pt x="932384" y="1099829"/>
                  <a:pt x="915230" y="1106007"/>
                  <a:pt x="906605" y="1103667"/>
                </a:cubicBezTo>
                <a:cubicBezTo>
                  <a:pt x="889040" y="1108068"/>
                  <a:pt x="870442" y="1103142"/>
                  <a:pt x="857471" y="1090700"/>
                </a:cubicBezTo>
                <a:lnTo>
                  <a:pt x="856848" y="1090094"/>
                </a:lnTo>
                <a:lnTo>
                  <a:pt x="676580" y="910940"/>
                </a:lnTo>
                <a:lnTo>
                  <a:pt x="409119" y="1176769"/>
                </a:lnTo>
                <a:cubicBezTo>
                  <a:pt x="388196" y="1197527"/>
                  <a:pt x="353897" y="1196083"/>
                  <a:pt x="332244" y="1175164"/>
                </a:cubicBezTo>
                <a:lnTo>
                  <a:pt x="331593" y="1174524"/>
                </a:lnTo>
                <a:lnTo>
                  <a:pt x="320029" y="1163103"/>
                </a:lnTo>
                <a:cubicBezTo>
                  <a:pt x="298635" y="1141791"/>
                  <a:pt x="296750" y="1107999"/>
                  <a:pt x="317222" y="1086983"/>
                </a:cubicBezTo>
                <a:lnTo>
                  <a:pt x="317850" y="1086350"/>
                </a:lnTo>
                <a:lnTo>
                  <a:pt x="630709" y="775309"/>
                </a:lnTo>
                <a:cubicBezTo>
                  <a:pt x="638091" y="767769"/>
                  <a:pt x="647750" y="762869"/>
                  <a:pt x="658194" y="761362"/>
                </a:cubicBezTo>
                <a:cubicBezTo>
                  <a:pt x="675789" y="756925"/>
                  <a:pt x="694432" y="761853"/>
                  <a:pt x="707423" y="774325"/>
                </a:cubicBezTo>
                <a:lnTo>
                  <a:pt x="708048" y="774935"/>
                </a:lnTo>
                <a:lnTo>
                  <a:pt x="898548" y="964386"/>
                </a:lnTo>
                <a:lnTo>
                  <a:pt x="1133123" y="731222"/>
                </a:lnTo>
                <a:lnTo>
                  <a:pt x="1066780" y="731222"/>
                </a:lnTo>
                <a:cubicBezTo>
                  <a:pt x="1037879" y="731222"/>
                  <a:pt x="1014368" y="708288"/>
                  <a:pt x="1013901" y="679672"/>
                </a:cubicBezTo>
                <a:lnTo>
                  <a:pt x="1013893" y="678805"/>
                </a:lnTo>
                <a:lnTo>
                  <a:pt x="1013893" y="664389"/>
                </a:lnTo>
                <a:cubicBezTo>
                  <a:pt x="1013867" y="650513"/>
                  <a:pt x="1019426" y="637195"/>
                  <a:pt x="1029344" y="627365"/>
                </a:cubicBezTo>
                <a:cubicBezTo>
                  <a:pt x="1039045" y="617746"/>
                  <a:pt x="1052144" y="612240"/>
                  <a:pt x="1065862" y="611981"/>
                </a:cubicBezTo>
                <a:lnTo>
                  <a:pt x="1066780" y="611972"/>
                </a:lnTo>
                <a:close/>
                <a:moveTo>
                  <a:pt x="1137317" y="0"/>
                </a:moveTo>
                <a:cubicBezTo>
                  <a:pt x="1178931" y="0"/>
                  <a:pt x="1212538" y="27987"/>
                  <a:pt x="1212538" y="62433"/>
                </a:cubicBezTo>
                <a:lnTo>
                  <a:pt x="1212538" y="230730"/>
                </a:lnTo>
                <a:cubicBezTo>
                  <a:pt x="1213604" y="253594"/>
                  <a:pt x="1199516" y="275113"/>
                  <a:pt x="1175822" y="286809"/>
                </a:cubicBezTo>
                <a:cubicBezTo>
                  <a:pt x="1152127" y="298505"/>
                  <a:pt x="1122622" y="298505"/>
                  <a:pt x="1098926" y="286809"/>
                </a:cubicBezTo>
                <a:cubicBezTo>
                  <a:pt x="1075231" y="275113"/>
                  <a:pt x="1061143" y="253594"/>
                  <a:pt x="1062211" y="230730"/>
                </a:cubicBezTo>
                <a:lnTo>
                  <a:pt x="1062211" y="62433"/>
                </a:lnTo>
                <a:cubicBezTo>
                  <a:pt x="1062211" y="27987"/>
                  <a:pt x="1095818" y="0"/>
                  <a:pt x="1137317" y="0"/>
                </a:cubicBezTo>
                <a:close/>
                <a:moveTo>
                  <a:pt x="487412" y="0"/>
                </a:moveTo>
                <a:cubicBezTo>
                  <a:pt x="528943" y="0"/>
                  <a:pt x="562688" y="27987"/>
                  <a:pt x="562688" y="62433"/>
                </a:cubicBezTo>
                <a:lnTo>
                  <a:pt x="562688" y="230730"/>
                </a:lnTo>
                <a:cubicBezTo>
                  <a:pt x="561123" y="264244"/>
                  <a:pt x="527908" y="290745"/>
                  <a:pt x="487468" y="290745"/>
                </a:cubicBezTo>
                <a:cubicBezTo>
                  <a:pt x="447028" y="290745"/>
                  <a:pt x="413813" y="264244"/>
                  <a:pt x="412248" y="230730"/>
                </a:cubicBezTo>
                <a:lnTo>
                  <a:pt x="412248" y="62433"/>
                </a:lnTo>
                <a:cubicBezTo>
                  <a:pt x="412248" y="27987"/>
                  <a:pt x="445880" y="0"/>
                  <a:pt x="487412" y="0"/>
                </a:cubicBezTo>
                <a:close/>
                <a:moveTo>
                  <a:pt x="923627" y="134169"/>
                </a:moveTo>
                <a:lnTo>
                  <a:pt x="923627" y="284608"/>
                </a:lnTo>
                <a:lnTo>
                  <a:pt x="697967" y="284608"/>
                </a:lnTo>
                <a:lnTo>
                  <a:pt x="697967" y="134169"/>
                </a:lnTo>
                <a:lnTo>
                  <a:pt x="923627" y="134169"/>
                </a:lnTo>
                <a:close/>
              </a:path>
            </a:pathLst>
          </a:custGeom>
          <a:solidFill>
            <a:srgbClr val="BD1C2B"/>
          </a:solidFill>
          <a:ln w="1860" cap="flat">
            <a:noFill/>
            <a:prstDash val="solid"/>
            <a:miter/>
          </a:ln>
        </p:spPr>
        <p:txBody>
          <a:bodyPr rtlCol="0" anchor="ctr"/>
          <a:lstStyle/>
          <a:p>
            <a:endParaRPr lang="zh-CN" altLang="en-US"/>
          </a:p>
        </p:txBody>
      </p:sp>
      <p:sp>
        <p:nvSpPr>
          <p:cNvPr id="16" name="矩形 15"/>
          <p:cNvSpPr/>
          <p:nvPr/>
        </p:nvSpPr>
        <p:spPr>
          <a:xfrm>
            <a:off x="6590665" y="1426845"/>
            <a:ext cx="3463925" cy="851535"/>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7" name="矩形 16"/>
          <p:cNvSpPr/>
          <p:nvPr/>
        </p:nvSpPr>
        <p:spPr>
          <a:xfrm>
            <a:off x="1250315" y="1426845"/>
            <a:ext cx="3480435" cy="888365"/>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3600"/>
          </a:p>
        </p:txBody>
      </p:sp>
      <p:grpSp>
        <p:nvGrpSpPr>
          <p:cNvPr id="54" name="图形 48"/>
          <p:cNvGrpSpPr/>
          <p:nvPr/>
        </p:nvGrpSpPr>
        <p:grpSpPr>
          <a:xfrm>
            <a:off x="6817611" y="1612742"/>
            <a:ext cx="475109" cy="392292"/>
            <a:chOff x="-1820915" y="4123003"/>
            <a:chExt cx="475109" cy="392292"/>
          </a:xfrm>
          <a:solidFill>
            <a:schemeClr val="bg1"/>
          </a:solidFill>
        </p:grpSpPr>
        <p:sp>
          <p:nvSpPr>
            <p:cNvPr id="55" name="任意多边形: 形状 54"/>
            <p:cNvSpPr/>
            <p:nvPr/>
          </p:nvSpPr>
          <p:spPr>
            <a:xfrm>
              <a:off x="-1820915" y="4184995"/>
              <a:ext cx="475109" cy="330300"/>
            </a:xfrm>
            <a:custGeom>
              <a:avLst/>
              <a:gdLst>
                <a:gd name="connsiteX0" fmla="*/ 10332 w 475108"/>
                <a:gd name="connsiteY0" fmla="*/ 10332 h 330299"/>
                <a:gd name="connsiteX1" fmla="*/ 10332 w 475108"/>
                <a:gd name="connsiteY1" fmla="*/ 320291 h 330299"/>
                <a:gd name="connsiteX2" fmla="*/ 464938 w 475108"/>
                <a:gd name="connsiteY2" fmla="*/ 320291 h 330299"/>
                <a:gd name="connsiteX3" fmla="*/ 464938 w 475108"/>
                <a:gd name="connsiteY3" fmla="*/ 10332 h 330299"/>
                <a:gd name="connsiteX4" fmla="*/ 10332 w 475108"/>
                <a:gd name="connsiteY4" fmla="*/ 10332 h 330299"/>
                <a:gd name="connsiteX5" fmla="*/ 475272 w 475108"/>
                <a:gd name="connsiteY5" fmla="*/ 0 h 330299"/>
                <a:gd name="connsiteX6" fmla="*/ 475272 w 475108"/>
                <a:gd name="connsiteY6" fmla="*/ 330622 h 330299"/>
                <a:gd name="connsiteX7" fmla="*/ 0 w 475108"/>
                <a:gd name="connsiteY7" fmla="*/ 330622 h 330299"/>
                <a:gd name="connsiteX8" fmla="*/ 0 w 475108"/>
                <a:gd name="connsiteY8" fmla="*/ 0 h 330299"/>
                <a:gd name="connsiteX9" fmla="*/ 475272 w 475108"/>
                <a:gd name="connsiteY9" fmla="*/ 0 h 330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108" h="330299">
                  <a:moveTo>
                    <a:pt x="10332" y="10332"/>
                  </a:moveTo>
                  <a:lnTo>
                    <a:pt x="10332" y="320291"/>
                  </a:lnTo>
                  <a:lnTo>
                    <a:pt x="464938" y="320291"/>
                  </a:lnTo>
                  <a:lnTo>
                    <a:pt x="464938" y="10332"/>
                  </a:lnTo>
                  <a:lnTo>
                    <a:pt x="10332" y="10332"/>
                  </a:lnTo>
                  <a:close/>
                  <a:moveTo>
                    <a:pt x="475272" y="0"/>
                  </a:moveTo>
                  <a:lnTo>
                    <a:pt x="475272" y="330622"/>
                  </a:lnTo>
                  <a:lnTo>
                    <a:pt x="0" y="330622"/>
                  </a:lnTo>
                  <a:lnTo>
                    <a:pt x="0" y="0"/>
                  </a:lnTo>
                  <a:lnTo>
                    <a:pt x="475272" y="0"/>
                  </a:lnTo>
                  <a:close/>
                </a:path>
              </a:pathLst>
            </a:custGeom>
            <a:grpFill/>
            <a:ln w="484" cap="flat">
              <a:noFill/>
              <a:prstDash val="solid"/>
              <a:miter/>
            </a:ln>
          </p:spPr>
          <p:txBody>
            <a:bodyPr rtlCol="0" anchor="ctr"/>
            <a:lstStyle/>
            <a:p>
              <a:endParaRPr lang="zh-CN" altLang="en-US"/>
            </a:p>
          </p:txBody>
        </p:sp>
        <p:sp>
          <p:nvSpPr>
            <p:cNvPr id="56" name="任意多边形: 形状 55"/>
            <p:cNvSpPr/>
            <p:nvPr/>
          </p:nvSpPr>
          <p:spPr>
            <a:xfrm>
              <a:off x="-1758923" y="4443294"/>
              <a:ext cx="175320" cy="10171"/>
            </a:xfrm>
            <a:custGeom>
              <a:avLst/>
              <a:gdLst>
                <a:gd name="connsiteX0" fmla="*/ 0 w 175320"/>
                <a:gd name="connsiteY0" fmla="*/ 10332 h 10170"/>
                <a:gd name="connsiteX1" fmla="*/ 175643 w 175320"/>
                <a:gd name="connsiteY1" fmla="*/ 10332 h 10170"/>
                <a:gd name="connsiteX2" fmla="*/ 175643 w 175320"/>
                <a:gd name="connsiteY2" fmla="*/ 0 h 10170"/>
                <a:gd name="connsiteX3" fmla="*/ 0 w 175320"/>
                <a:gd name="connsiteY3" fmla="*/ 0 h 10170"/>
              </a:gdLst>
              <a:ahLst/>
              <a:cxnLst>
                <a:cxn ang="0">
                  <a:pos x="connsiteX0" y="connsiteY0"/>
                </a:cxn>
                <a:cxn ang="0">
                  <a:pos x="connsiteX1" y="connsiteY1"/>
                </a:cxn>
                <a:cxn ang="0">
                  <a:pos x="connsiteX2" y="connsiteY2"/>
                </a:cxn>
                <a:cxn ang="0">
                  <a:pos x="connsiteX3" y="connsiteY3"/>
                </a:cxn>
              </a:cxnLst>
              <a:rect l="l" t="t" r="r" b="b"/>
              <a:pathLst>
                <a:path w="175320" h="10170">
                  <a:moveTo>
                    <a:pt x="0" y="10332"/>
                  </a:moveTo>
                  <a:lnTo>
                    <a:pt x="175643" y="10332"/>
                  </a:lnTo>
                  <a:lnTo>
                    <a:pt x="175643" y="0"/>
                  </a:lnTo>
                  <a:lnTo>
                    <a:pt x="0" y="0"/>
                  </a:lnTo>
                  <a:close/>
                </a:path>
              </a:pathLst>
            </a:custGeom>
            <a:grpFill/>
            <a:ln w="484" cap="flat">
              <a:noFill/>
              <a:prstDash val="solid"/>
              <a:miter/>
            </a:ln>
          </p:spPr>
          <p:txBody>
            <a:bodyPr rtlCol="0" anchor="ctr"/>
            <a:lstStyle/>
            <a:p>
              <a:endParaRPr lang="zh-CN" altLang="en-US"/>
            </a:p>
          </p:txBody>
        </p:sp>
        <p:sp>
          <p:nvSpPr>
            <p:cNvPr id="57" name="任意多边形: 形状 56"/>
            <p:cNvSpPr/>
            <p:nvPr/>
          </p:nvSpPr>
          <p:spPr>
            <a:xfrm>
              <a:off x="-1779587" y="4123003"/>
              <a:ext cx="392292" cy="41166"/>
            </a:xfrm>
            <a:custGeom>
              <a:avLst/>
              <a:gdLst>
                <a:gd name="connsiteX0" fmla="*/ 0 w 392291"/>
                <a:gd name="connsiteY0" fmla="*/ 41328 h 41166"/>
                <a:gd name="connsiteX1" fmla="*/ 392614 w 392291"/>
                <a:gd name="connsiteY1" fmla="*/ 41328 h 41166"/>
                <a:gd name="connsiteX2" fmla="*/ 392614 w 392291"/>
                <a:gd name="connsiteY2" fmla="*/ 30996 h 41166"/>
                <a:gd name="connsiteX3" fmla="*/ 0 w 392291"/>
                <a:gd name="connsiteY3" fmla="*/ 30996 h 41166"/>
                <a:gd name="connsiteX4" fmla="*/ 30996 w 392291"/>
                <a:gd name="connsiteY4" fmla="*/ 10332 h 41166"/>
                <a:gd name="connsiteX5" fmla="*/ 361618 w 392291"/>
                <a:gd name="connsiteY5" fmla="*/ 10332 h 41166"/>
                <a:gd name="connsiteX6" fmla="*/ 361618 w 392291"/>
                <a:gd name="connsiteY6" fmla="*/ 0 h 41166"/>
                <a:gd name="connsiteX7" fmla="*/ 30996 w 392291"/>
                <a:gd name="connsiteY7" fmla="*/ 0 h 41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291" h="41166">
                  <a:moveTo>
                    <a:pt x="0" y="41328"/>
                  </a:moveTo>
                  <a:lnTo>
                    <a:pt x="392614" y="41328"/>
                  </a:lnTo>
                  <a:lnTo>
                    <a:pt x="392614" y="30996"/>
                  </a:lnTo>
                  <a:lnTo>
                    <a:pt x="0" y="30996"/>
                  </a:lnTo>
                  <a:close/>
                  <a:moveTo>
                    <a:pt x="30996" y="10332"/>
                  </a:moveTo>
                  <a:lnTo>
                    <a:pt x="361618" y="10332"/>
                  </a:lnTo>
                  <a:lnTo>
                    <a:pt x="361618" y="0"/>
                  </a:lnTo>
                  <a:lnTo>
                    <a:pt x="30996" y="0"/>
                  </a:lnTo>
                  <a:close/>
                </a:path>
              </a:pathLst>
            </a:custGeom>
            <a:grpFill/>
            <a:ln w="484" cap="flat">
              <a:noFill/>
              <a:prstDash val="solid"/>
              <a:miter/>
            </a:ln>
          </p:spPr>
          <p:txBody>
            <a:bodyPr rtlCol="0" anchor="ctr"/>
            <a:lstStyle/>
            <a:p>
              <a:endParaRPr lang="zh-CN" altLang="en-US"/>
            </a:p>
          </p:txBody>
        </p:sp>
      </p:grpSp>
      <p:sp>
        <p:nvSpPr>
          <p:cNvPr id="58" name="文本框 57"/>
          <p:cNvSpPr txBox="1"/>
          <p:nvPr/>
        </p:nvSpPr>
        <p:spPr>
          <a:xfrm>
            <a:off x="7705725" y="1565910"/>
            <a:ext cx="1946910" cy="521970"/>
          </a:xfrm>
          <a:prstGeom prst="rect">
            <a:avLst/>
          </a:prstGeom>
          <a:noFill/>
        </p:spPr>
        <p:txBody>
          <a:bodyPr wrap="square" rtlCol="0">
            <a:spAutoFit/>
          </a:bodyPr>
          <a:lstStyle/>
          <a:p>
            <a:pPr algn="dist"/>
            <a:r>
              <a:rPr lang="zh-CN" altLang="en-US" sz="2800" b="1" dirty="0">
                <a:solidFill>
                  <a:schemeClr val="bg1"/>
                </a:solidFill>
                <a:latin typeface="+mj-ea"/>
                <a:ea typeface="+mj-ea"/>
              </a:rPr>
              <a:t>事故认定</a:t>
            </a:r>
            <a:endParaRPr lang="zh-CN" altLang="en-US" sz="2800" b="1" dirty="0">
              <a:solidFill>
                <a:schemeClr val="bg1"/>
              </a:solidFill>
              <a:latin typeface="+mj-ea"/>
              <a:ea typeface="+mj-ea"/>
            </a:endParaRPr>
          </a:p>
        </p:txBody>
      </p:sp>
      <p:grpSp>
        <p:nvGrpSpPr>
          <p:cNvPr id="50" name="图形 46"/>
          <p:cNvGrpSpPr/>
          <p:nvPr/>
        </p:nvGrpSpPr>
        <p:grpSpPr>
          <a:xfrm>
            <a:off x="1484887" y="1676005"/>
            <a:ext cx="413422" cy="441888"/>
            <a:chOff x="-1948430" y="2526986"/>
            <a:chExt cx="431545" cy="461255"/>
          </a:xfrm>
          <a:solidFill>
            <a:schemeClr val="bg1"/>
          </a:solidFill>
        </p:grpSpPr>
        <p:sp>
          <p:nvSpPr>
            <p:cNvPr id="51" name="任意多边形: 形状 50"/>
            <p:cNvSpPr/>
            <p:nvPr/>
          </p:nvSpPr>
          <p:spPr>
            <a:xfrm>
              <a:off x="-1948430" y="2526986"/>
              <a:ext cx="385513" cy="440720"/>
            </a:xfrm>
            <a:custGeom>
              <a:avLst/>
              <a:gdLst>
                <a:gd name="connsiteX0" fmla="*/ 27552 w 385511"/>
                <a:gd name="connsiteY0" fmla="*/ 413279 h 440722"/>
                <a:gd name="connsiteX1" fmla="*/ 27552 w 385511"/>
                <a:gd name="connsiteY1" fmla="*/ 27552 h 440722"/>
                <a:gd name="connsiteX2" fmla="*/ 358175 w 385511"/>
                <a:gd name="connsiteY2" fmla="*/ 27552 h 440722"/>
                <a:gd name="connsiteX3" fmla="*/ 358175 w 385511"/>
                <a:gd name="connsiteY3" fmla="*/ 247967 h 440722"/>
                <a:gd name="connsiteX4" fmla="*/ 385727 w 385511"/>
                <a:gd name="connsiteY4" fmla="*/ 247967 h 440722"/>
                <a:gd name="connsiteX5" fmla="*/ 385727 w 385511"/>
                <a:gd name="connsiteY5" fmla="*/ 0 h 440722"/>
                <a:gd name="connsiteX6" fmla="*/ 0 w 385511"/>
                <a:gd name="connsiteY6" fmla="*/ 0 h 440722"/>
                <a:gd name="connsiteX7" fmla="*/ 0 w 385511"/>
                <a:gd name="connsiteY7" fmla="*/ 440831 h 440722"/>
                <a:gd name="connsiteX8" fmla="*/ 192864 w 385511"/>
                <a:gd name="connsiteY8" fmla="*/ 440831 h 440722"/>
                <a:gd name="connsiteX9" fmla="*/ 192864 w 385511"/>
                <a:gd name="connsiteY9" fmla="*/ 413279 h 44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5511" h="440722">
                  <a:moveTo>
                    <a:pt x="27552" y="413279"/>
                  </a:moveTo>
                  <a:lnTo>
                    <a:pt x="27552" y="27552"/>
                  </a:lnTo>
                  <a:lnTo>
                    <a:pt x="358175" y="27552"/>
                  </a:lnTo>
                  <a:lnTo>
                    <a:pt x="358175" y="247967"/>
                  </a:lnTo>
                  <a:lnTo>
                    <a:pt x="385727" y="247967"/>
                  </a:lnTo>
                  <a:lnTo>
                    <a:pt x="385727" y="0"/>
                  </a:lnTo>
                  <a:lnTo>
                    <a:pt x="0" y="0"/>
                  </a:lnTo>
                  <a:lnTo>
                    <a:pt x="0" y="440831"/>
                  </a:lnTo>
                  <a:lnTo>
                    <a:pt x="192864" y="440831"/>
                  </a:lnTo>
                  <a:lnTo>
                    <a:pt x="192864" y="413279"/>
                  </a:lnTo>
                  <a:close/>
                </a:path>
              </a:pathLst>
            </a:custGeom>
            <a:grpFill/>
            <a:ln w="484" cap="flat">
              <a:noFill/>
              <a:prstDash val="solid"/>
              <a:miter/>
            </a:ln>
          </p:spPr>
          <p:txBody>
            <a:bodyPr rtlCol="0" anchor="ctr"/>
            <a:lstStyle/>
            <a:p>
              <a:endParaRPr lang="zh-CN" altLang="en-US"/>
            </a:p>
          </p:txBody>
        </p:sp>
        <p:sp>
          <p:nvSpPr>
            <p:cNvPr id="52" name="任意多边形: 形状 51"/>
            <p:cNvSpPr/>
            <p:nvPr/>
          </p:nvSpPr>
          <p:spPr>
            <a:xfrm>
              <a:off x="-1893324" y="2609645"/>
              <a:ext cx="302695" cy="330298"/>
            </a:xfrm>
            <a:custGeom>
              <a:avLst/>
              <a:gdLst>
                <a:gd name="connsiteX0" fmla="*/ 0 w 302694"/>
                <a:gd name="connsiteY0" fmla="*/ 165311 h 330299"/>
                <a:gd name="connsiteX1" fmla="*/ 110207 w 302694"/>
                <a:gd name="connsiteY1" fmla="*/ 165311 h 330299"/>
                <a:gd name="connsiteX2" fmla="*/ 110207 w 302694"/>
                <a:gd name="connsiteY2" fmla="*/ 192863 h 330299"/>
                <a:gd name="connsiteX3" fmla="*/ 0 w 302694"/>
                <a:gd name="connsiteY3" fmla="*/ 192863 h 330299"/>
                <a:gd name="connsiteX4" fmla="*/ 0 w 302694"/>
                <a:gd name="connsiteY4" fmla="*/ 165311 h 330299"/>
                <a:gd name="connsiteX5" fmla="*/ 0 w 302694"/>
                <a:gd name="connsiteY5" fmla="*/ 82655 h 330299"/>
                <a:gd name="connsiteX6" fmla="*/ 275518 w 302694"/>
                <a:gd name="connsiteY6" fmla="*/ 82655 h 330299"/>
                <a:gd name="connsiteX7" fmla="*/ 275518 w 302694"/>
                <a:gd name="connsiteY7" fmla="*/ 110208 h 330299"/>
                <a:gd name="connsiteX8" fmla="*/ 0 w 302694"/>
                <a:gd name="connsiteY8" fmla="*/ 110208 h 330299"/>
                <a:gd name="connsiteX9" fmla="*/ 0 w 302694"/>
                <a:gd name="connsiteY9" fmla="*/ 82655 h 330299"/>
                <a:gd name="connsiteX10" fmla="*/ 0 w 302694"/>
                <a:gd name="connsiteY10" fmla="*/ 0 h 330299"/>
                <a:gd name="connsiteX11" fmla="*/ 165311 w 302694"/>
                <a:gd name="connsiteY11" fmla="*/ 0 h 330299"/>
                <a:gd name="connsiteX12" fmla="*/ 165311 w 302694"/>
                <a:gd name="connsiteY12" fmla="*/ 27551 h 330299"/>
                <a:gd name="connsiteX13" fmla="*/ 0 w 302694"/>
                <a:gd name="connsiteY13" fmla="*/ 27551 h 330299"/>
                <a:gd name="connsiteX14" fmla="*/ 0 w 302694"/>
                <a:gd name="connsiteY14" fmla="*/ 0 h 330299"/>
                <a:gd name="connsiteX15" fmla="*/ 220415 w 302694"/>
                <a:gd name="connsiteY15" fmla="*/ 192863 h 330299"/>
                <a:gd name="connsiteX16" fmla="*/ 275518 w 302694"/>
                <a:gd name="connsiteY16" fmla="*/ 247967 h 330299"/>
                <a:gd name="connsiteX17" fmla="*/ 220415 w 302694"/>
                <a:gd name="connsiteY17" fmla="*/ 303070 h 330299"/>
                <a:gd name="connsiteX18" fmla="*/ 165311 w 302694"/>
                <a:gd name="connsiteY18" fmla="*/ 247967 h 330299"/>
                <a:gd name="connsiteX19" fmla="*/ 220415 w 302694"/>
                <a:gd name="connsiteY19" fmla="*/ 192863 h 330299"/>
                <a:gd name="connsiteX20" fmla="*/ 220415 w 302694"/>
                <a:gd name="connsiteY20" fmla="*/ 165311 h 330299"/>
                <a:gd name="connsiteX21" fmla="*/ 137759 w 302694"/>
                <a:gd name="connsiteY21" fmla="*/ 247967 h 330299"/>
                <a:gd name="connsiteX22" fmla="*/ 220415 w 302694"/>
                <a:gd name="connsiteY22" fmla="*/ 330623 h 330299"/>
                <a:gd name="connsiteX23" fmla="*/ 303070 w 302694"/>
                <a:gd name="connsiteY23" fmla="*/ 247967 h 330299"/>
                <a:gd name="connsiteX24" fmla="*/ 220415 w 302694"/>
                <a:gd name="connsiteY24" fmla="*/ 165312 h 330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02694" h="330299">
                  <a:moveTo>
                    <a:pt x="0" y="165311"/>
                  </a:moveTo>
                  <a:lnTo>
                    <a:pt x="110207" y="165311"/>
                  </a:lnTo>
                  <a:lnTo>
                    <a:pt x="110207" y="192863"/>
                  </a:lnTo>
                  <a:lnTo>
                    <a:pt x="0" y="192863"/>
                  </a:lnTo>
                  <a:lnTo>
                    <a:pt x="0" y="165311"/>
                  </a:lnTo>
                  <a:close/>
                  <a:moveTo>
                    <a:pt x="0" y="82655"/>
                  </a:moveTo>
                  <a:lnTo>
                    <a:pt x="275518" y="82655"/>
                  </a:lnTo>
                  <a:lnTo>
                    <a:pt x="275518" y="110208"/>
                  </a:lnTo>
                  <a:lnTo>
                    <a:pt x="0" y="110208"/>
                  </a:lnTo>
                  <a:lnTo>
                    <a:pt x="0" y="82655"/>
                  </a:lnTo>
                  <a:close/>
                  <a:moveTo>
                    <a:pt x="0" y="0"/>
                  </a:moveTo>
                  <a:lnTo>
                    <a:pt x="165311" y="0"/>
                  </a:lnTo>
                  <a:lnTo>
                    <a:pt x="165311" y="27551"/>
                  </a:lnTo>
                  <a:lnTo>
                    <a:pt x="0" y="27551"/>
                  </a:lnTo>
                  <a:lnTo>
                    <a:pt x="0" y="0"/>
                  </a:lnTo>
                  <a:close/>
                  <a:moveTo>
                    <a:pt x="220415" y="192863"/>
                  </a:moveTo>
                  <a:cubicBezTo>
                    <a:pt x="250722" y="192863"/>
                    <a:pt x="275518" y="217660"/>
                    <a:pt x="275518" y="247967"/>
                  </a:cubicBezTo>
                  <a:cubicBezTo>
                    <a:pt x="275518" y="278274"/>
                    <a:pt x="250722" y="303070"/>
                    <a:pt x="220415" y="303070"/>
                  </a:cubicBezTo>
                  <a:cubicBezTo>
                    <a:pt x="190108" y="303070"/>
                    <a:pt x="165311" y="278274"/>
                    <a:pt x="165311" y="247967"/>
                  </a:cubicBezTo>
                  <a:cubicBezTo>
                    <a:pt x="165311" y="217660"/>
                    <a:pt x="190108" y="192863"/>
                    <a:pt x="220415" y="192863"/>
                  </a:cubicBezTo>
                  <a:moveTo>
                    <a:pt x="220415" y="165311"/>
                  </a:moveTo>
                  <a:cubicBezTo>
                    <a:pt x="173577" y="165311"/>
                    <a:pt x="137759" y="201129"/>
                    <a:pt x="137759" y="247967"/>
                  </a:cubicBezTo>
                  <a:cubicBezTo>
                    <a:pt x="137759" y="294806"/>
                    <a:pt x="173577" y="330623"/>
                    <a:pt x="220415" y="330623"/>
                  </a:cubicBezTo>
                  <a:cubicBezTo>
                    <a:pt x="267253" y="330623"/>
                    <a:pt x="303070" y="294806"/>
                    <a:pt x="303070" y="247967"/>
                  </a:cubicBezTo>
                  <a:cubicBezTo>
                    <a:pt x="303070" y="201129"/>
                    <a:pt x="267253" y="165312"/>
                    <a:pt x="220415" y="165312"/>
                  </a:cubicBezTo>
                  <a:close/>
                </a:path>
              </a:pathLst>
            </a:custGeom>
            <a:grpFill/>
            <a:ln w="484" cap="flat">
              <a:noFill/>
              <a:prstDash val="solid"/>
              <a:miter/>
            </a:ln>
          </p:spPr>
          <p:txBody>
            <a:bodyPr rtlCol="0" anchor="ctr"/>
            <a:lstStyle/>
            <a:p>
              <a:endParaRPr lang="zh-CN" altLang="en-US"/>
            </a:p>
          </p:txBody>
        </p:sp>
        <p:sp>
          <p:nvSpPr>
            <p:cNvPr id="53" name="任意多边形: 形状 52"/>
            <p:cNvSpPr/>
            <p:nvPr/>
          </p:nvSpPr>
          <p:spPr>
            <a:xfrm>
              <a:off x="-1635541" y="2887020"/>
              <a:ext cx="118656" cy="101221"/>
            </a:xfrm>
            <a:custGeom>
              <a:avLst/>
              <a:gdLst>
                <a:gd name="connsiteX0" fmla="*/ 100399 w 118656"/>
                <a:gd name="connsiteY0" fmla="*/ 80810 h 101220"/>
                <a:gd name="connsiteX1" fmla="*/ 20498 w 118656"/>
                <a:gd name="connsiteY1" fmla="*/ 17441 h 101220"/>
                <a:gd name="connsiteX2" fmla="*/ 16917 w 118656"/>
                <a:gd name="connsiteY2" fmla="*/ 0 h 101220"/>
                <a:gd name="connsiteX3" fmla="*/ 119137 w 118656"/>
                <a:gd name="connsiteY3" fmla="*/ 79460 h 101220"/>
                <a:gd name="connsiteX4" fmla="*/ 102245 w 118656"/>
                <a:gd name="connsiteY4" fmla="*/ 101228 h 101220"/>
                <a:gd name="connsiteX5" fmla="*/ 0 w 118656"/>
                <a:gd name="connsiteY5" fmla="*/ 21766 h 101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656" h="101220">
                  <a:moveTo>
                    <a:pt x="100399" y="80810"/>
                  </a:moveTo>
                  <a:lnTo>
                    <a:pt x="20498" y="17441"/>
                  </a:lnTo>
                  <a:moveTo>
                    <a:pt x="16917" y="0"/>
                  </a:moveTo>
                  <a:lnTo>
                    <a:pt x="119137" y="79460"/>
                  </a:lnTo>
                  <a:lnTo>
                    <a:pt x="102245" y="101228"/>
                  </a:lnTo>
                  <a:lnTo>
                    <a:pt x="0" y="21766"/>
                  </a:lnTo>
                  <a:close/>
                </a:path>
              </a:pathLst>
            </a:custGeom>
            <a:grpFill/>
            <a:ln w="484" cap="flat">
              <a:noFill/>
              <a:prstDash val="solid"/>
              <a:miter/>
            </a:ln>
          </p:spPr>
          <p:txBody>
            <a:bodyPr rtlCol="0" anchor="ctr"/>
            <a:lstStyle/>
            <a:p>
              <a:endParaRPr lang="zh-CN" altLang="en-US"/>
            </a:p>
          </p:txBody>
        </p:sp>
      </p:grpSp>
      <p:sp>
        <p:nvSpPr>
          <p:cNvPr id="60" name="文本框 59"/>
          <p:cNvSpPr txBox="1"/>
          <p:nvPr/>
        </p:nvSpPr>
        <p:spPr>
          <a:xfrm>
            <a:off x="2012950" y="1652270"/>
            <a:ext cx="2268220" cy="521970"/>
          </a:xfrm>
          <a:prstGeom prst="rect">
            <a:avLst/>
          </a:prstGeom>
          <a:noFill/>
        </p:spPr>
        <p:txBody>
          <a:bodyPr wrap="square" rtlCol="0">
            <a:spAutoFit/>
          </a:bodyPr>
          <a:lstStyle/>
          <a:p>
            <a:pPr algn="dist"/>
            <a:r>
              <a:rPr lang="en-US" altLang="zh-CN" sz="2800" b="1" dirty="0">
                <a:solidFill>
                  <a:schemeClr val="bg1"/>
                </a:solidFill>
                <a:latin typeface="+mj-ea"/>
                <a:ea typeface="+mj-ea"/>
              </a:rPr>
              <a:t>  </a:t>
            </a:r>
            <a:r>
              <a:rPr lang="zh-CN" altLang="en-US" sz="2800" b="1" dirty="0">
                <a:solidFill>
                  <a:schemeClr val="bg1"/>
                </a:solidFill>
                <a:latin typeface="+mj-ea"/>
                <a:ea typeface="+mj-ea"/>
              </a:rPr>
              <a:t>监考纪律</a:t>
            </a:r>
            <a:endParaRPr lang="zh-CN" altLang="en-US" sz="2800" b="1" dirty="0">
              <a:solidFill>
                <a:schemeClr val="bg1"/>
              </a:solidFill>
              <a:latin typeface="+mj-ea"/>
              <a:ea typeface="+mj-ea"/>
            </a:endParaRPr>
          </a:p>
        </p:txBody>
      </p:sp>
      <p:grpSp>
        <p:nvGrpSpPr>
          <p:cNvPr id="63" name="图形 48"/>
          <p:cNvGrpSpPr/>
          <p:nvPr/>
        </p:nvGrpSpPr>
        <p:grpSpPr>
          <a:xfrm>
            <a:off x="6817611" y="1612742"/>
            <a:ext cx="475109" cy="392292"/>
            <a:chOff x="-1820915" y="4123003"/>
            <a:chExt cx="475109" cy="392292"/>
          </a:xfrm>
          <a:solidFill>
            <a:schemeClr val="bg1"/>
          </a:solidFill>
        </p:grpSpPr>
        <p:sp>
          <p:nvSpPr>
            <p:cNvPr id="64" name="任意多边形: 形状 63"/>
            <p:cNvSpPr/>
            <p:nvPr/>
          </p:nvSpPr>
          <p:spPr>
            <a:xfrm>
              <a:off x="-1820915" y="4184995"/>
              <a:ext cx="475109" cy="330300"/>
            </a:xfrm>
            <a:custGeom>
              <a:avLst/>
              <a:gdLst>
                <a:gd name="connsiteX0" fmla="*/ 10332 w 475108"/>
                <a:gd name="connsiteY0" fmla="*/ 10332 h 330299"/>
                <a:gd name="connsiteX1" fmla="*/ 10332 w 475108"/>
                <a:gd name="connsiteY1" fmla="*/ 320291 h 330299"/>
                <a:gd name="connsiteX2" fmla="*/ 464938 w 475108"/>
                <a:gd name="connsiteY2" fmla="*/ 320291 h 330299"/>
                <a:gd name="connsiteX3" fmla="*/ 464938 w 475108"/>
                <a:gd name="connsiteY3" fmla="*/ 10332 h 330299"/>
                <a:gd name="connsiteX4" fmla="*/ 10332 w 475108"/>
                <a:gd name="connsiteY4" fmla="*/ 10332 h 330299"/>
                <a:gd name="connsiteX5" fmla="*/ 475272 w 475108"/>
                <a:gd name="connsiteY5" fmla="*/ 0 h 330299"/>
                <a:gd name="connsiteX6" fmla="*/ 475272 w 475108"/>
                <a:gd name="connsiteY6" fmla="*/ 330622 h 330299"/>
                <a:gd name="connsiteX7" fmla="*/ 0 w 475108"/>
                <a:gd name="connsiteY7" fmla="*/ 330622 h 330299"/>
                <a:gd name="connsiteX8" fmla="*/ 0 w 475108"/>
                <a:gd name="connsiteY8" fmla="*/ 0 h 330299"/>
                <a:gd name="connsiteX9" fmla="*/ 475272 w 475108"/>
                <a:gd name="connsiteY9" fmla="*/ 0 h 330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108" h="330299">
                  <a:moveTo>
                    <a:pt x="10332" y="10332"/>
                  </a:moveTo>
                  <a:lnTo>
                    <a:pt x="10332" y="320291"/>
                  </a:lnTo>
                  <a:lnTo>
                    <a:pt x="464938" y="320291"/>
                  </a:lnTo>
                  <a:lnTo>
                    <a:pt x="464938" y="10332"/>
                  </a:lnTo>
                  <a:lnTo>
                    <a:pt x="10332" y="10332"/>
                  </a:lnTo>
                  <a:close/>
                  <a:moveTo>
                    <a:pt x="475272" y="0"/>
                  </a:moveTo>
                  <a:lnTo>
                    <a:pt x="475272" y="330622"/>
                  </a:lnTo>
                  <a:lnTo>
                    <a:pt x="0" y="330622"/>
                  </a:lnTo>
                  <a:lnTo>
                    <a:pt x="0" y="0"/>
                  </a:lnTo>
                  <a:lnTo>
                    <a:pt x="475272" y="0"/>
                  </a:lnTo>
                  <a:close/>
                </a:path>
              </a:pathLst>
            </a:custGeom>
            <a:grpFill/>
            <a:ln w="484" cap="flat">
              <a:noFill/>
              <a:prstDash val="solid"/>
              <a:miter/>
            </a:ln>
          </p:spPr>
          <p:txBody>
            <a:bodyPr rtlCol="0" anchor="ctr"/>
            <a:lstStyle/>
            <a:p>
              <a:endParaRPr lang="zh-CN" altLang="en-US"/>
            </a:p>
          </p:txBody>
        </p:sp>
        <p:sp>
          <p:nvSpPr>
            <p:cNvPr id="65" name="任意多边形: 形状 64"/>
            <p:cNvSpPr/>
            <p:nvPr/>
          </p:nvSpPr>
          <p:spPr>
            <a:xfrm>
              <a:off x="-1758923" y="4443294"/>
              <a:ext cx="175320" cy="10171"/>
            </a:xfrm>
            <a:custGeom>
              <a:avLst/>
              <a:gdLst>
                <a:gd name="connsiteX0" fmla="*/ 0 w 175320"/>
                <a:gd name="connsiteY0" fmla="*/ 10332 h 10170"/>
                <a:gd name="connsiteX1" fmla="*/ 175643 w 175320"/>
                <a:gd name="connsiteY1" fmla="*/ 10332 h 10170"/>
                <a:gd name="connsiteX2" fmla="*/ 175643 w 175320"/>
                <a:gd name="connsiteY2" fmla="*/ 0 h 10170"/>
                <a:gd name="connsiteX3" fmla="*/ 0 w 175320"/>
                <a:gd name="connsiteY3" fmla="*/ 0 h 10170"/>
              </a:gdLst>
              <a:ahLst/>
              <a:cxnLst>
                <a:cxn ang="0">
                  <a:pos x="connsiteX0" y="connsiteY0"/>
                </a:cxn>
                <a:cxn ang="0">
                  <a:pos x="connsiteX1" y="connsiteY1"/>
                </a:cxn>
                <a:cxn ang="0">
                  <a:pos x="connsiteX2" y="connsiteY2"/>
                </a:cxn>
                <a:cxn ang="0">
                  <a:pos x="connsiteX3" y="connsiteY3"/>
                </a:cxn>
              </a:cxnLst>
              <a:rect l="l" t="t" r="r" b="b"/>
              <a:pathLst>
                <a:path w="175320" h="10170">
                  <a:moveTo>
                    <a:pt x="0" y="10332"/>
                  </a:moveTo>
                  <a:lnTo>
                    <a:pt x="175643" y="10332"/>
                  </a:lnTo>
                  <a:lnTo>
                    <a:pt x="175643" y="0"/>
                  </a:lnTo>
                  <a:lnTo>
                    <a:pt x="0" y="0"/>
                  </a:lnTo>
                  <a:close/>
                </a:path>
              </a:pathLst>
            </a:custGeom>
            <a:grpFill/>
            <a:ln w="484" cap="flat">
              <a:noFill/>
              <a:prstDash val="solid"/>
              <a:miter/>
            </a:ln>
          </p:spPr>
          <p:txBody>
            <a:bodyPr rtlCol="0" anchor="ctr"/>
            <a:lstStyle/>
            <a:p>
              <a:endParaRPr lang="zh-CN" altLang="en-US"/>
            </a:p>
          </p:txBody>
        </p:sp>
        <p:sp>
          <p:nvSpPr>
            <p:cNvPr id="66" name="任意多边形: 形状 65"/>
            <p:cNvSpPr/>
            <p:nvPr/>
          </p:nvSpPr>
          <p:spPr>
            <a:xfrm>
              <a:off x="-1779587" y="4123003"/>
              <a:ext cx="392292" cy="41166"/>
            </a:xfrm>
            <a:custGeom>
              <a:avLst/>
              <a:gdLst>
                <a:gd name="connsiteX0" fmla="*/ 0 w 392291"/>
                <a:gd name="connsiteY0" fmla="*/ 41328 h 41166"/>
                <a:gd name="connsiteX1" fmla="*/ 392614 w 392291"/>
                <a:gd name="connsiteY1" fmla="*/ 41328 h 41166"/>
                <a:gd name="connsiteX2" fmla="*/ 392614 w 392291"/>
                <a:gd name="connsiteY2" fmla="*/ 30996 h 41166"/>
                <a:gd name="connsiteX3" fmla="*/ 0 w 392291"/>
                <a:gd name="connsiteY3" fmla="*/ 30996 h 41166"/>
                <a:gd name="connsiteX4" fmla="*/ 30996 w 392291"/>
                <a:gd name="connsiteY4" fmla="*/ 10332 h 41166"/>
                <a:gd name="connsiteX5" fmla="*/ 361618 w 392291"/>
                <a:gd name="connsiteY5" fmla="*/ 10332 h 41166"/>
                <a:gd name="connsiteX6" fmla="*/ 361618 w 392291"/>
                <a:gd name="connsiteY6" fmla="*/ 0 h 41166"/>
                <a:gd name="connsiteX7" fmla="*/ 30996 w 392291"/>
                <a:gd name="connsiteY7" fmla="*/ 0 h 41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291" h="41166">
                  <a:moveTo>
                    <a:pt x="0" y="41328"/>
                  </a:moveTo>
                  <a:lnTo>
                    <a:pt x="392614" y="41328"/>
                  </a:lnTo>
                  <a:lnTo>
                    <a:pt x="392614" y="30996"/>
                  </a:lnTo>
                  <a:lnTo>
                    <a:pt x="0" y="30996"/>
                  </a:lnTo>
                  <a:close/>
                  <a:moveTo>
                    <a:pt x="30996" y="10332"/>
                  </a:moveTo>
                  <a:lnTo>
                    <a:pt x="361618" y="10332"/>
                  </a:lnTo>
                  <a:lnTo>
                    <a:pt x="361618" y="0"/>
                  </a:lnTo>
                  <a:lnTo>
                    <a:pt x="30996" y="0"/>
                  </a:lnTo>
                  <a:close/>
                </a:path>
              </a:pathLst>
            </a:custGeom>
            <a:grpFill/>
            <a:ln w="484" cap="flat">
              <a:noFill/>
              <a:prstDash val="solid"/>
              <a:miter/>
            </a:ln>
          </p:spPr>
          <p:txBody>
            <a:bodyPr rtlCol="0" anchor="ctr"/>
            <a:lstStyle/>
            <a:p>
              <a:endParaRPr lang="zh-CN" altLang="en-US"/>
            </a:p>
          </p:txBody>
        </p:sp>
      </p:grpSp>
      <p:grpSp>
        <p:nvGrpSpPr>
          <p:cNvPr id="67" name="图形 48"/>
          <p:cNvGrpSpPr/>
          <p:nvPr/>
        </p:nvGrpSpPr>
        <p:grpSpPr>
          <a:xfrm>
            <a:off x="6817611" y="1612742"/>
            <a:ext cx="475109" cy="392292"/>
            <a:chOff x="-1820915" y="4123003"/>
            <a:chExt cx="475109" cy="392292"/>
          </a:xfrm>
          <a:solidFill>
            <a:schemeClr val="bg1"/>
          </a:solidFill>
        </p:grpSpPr>
        <p:sp>
          <p:nvSpPr>
            <p:cNvPr id="68" name="任意多边形: 形状 67"/>
            <p:cNvSpPr/>
            <p:nvPr/>
          </p:nvSpPr>
          <p:spPr>
            <a:xfrm>
              <a:off x="-1820915" y="4184995"/>
              <a:ext cx="475109" cy="330300"/>
            </a:xfrm>
            <a:custGeom>
              <a:avLst/>
              <a:gdLst>
                <a:gd name="connsiteX0" fmla="*/ 10332 w 475108"/>
                <a:gd name="connsiteY0" fmla="*/ 10332 h 330299"/>
                <a:gd name="connsiteX1" fmla="*/ 10332 w 475108"/>
                <a:gd name="connsiteY1" fmla="*/ 320291 h 330299"/>
                <a:gd name="connsiteX2" fmla="*/ 464938 w 475108"/>
                <a:gd name="connsiteY2" fmla="*/ 320291 h 330299"/>
                <a:gd name="connsiteX3" fmla="*/ 464938 w 475108"/>
                <a:gd name="connsiteY3" fmla="*/ 10332 h 330299"/>
                <a:gd name="connsiteX4" fmla="*/ 10332 w 475108"/>
                <a:gd name="connsiteY4" fmla="*/ 10332 h 330299"/>
                <a:gd name="connsiteX5" fmla="*/ 475272 w 475108"/>
                <a:gd name="connsiteY5" fmla="*/ 0 h 330299"/>
                <a:gd name="connsiteX6" fmla="*/ 475272 w 475108"/>
                <a:gd name="connsiteY6" fmla="*/ 330622 h 330299"/>
                <a:gd name="connsiteX7" fmla="*/ 0 w 475108"/>
                <a:gd name="connsiteY7" fmla="*/ 330622 h 330299"/>
                <a:gd name="connsiteX8" fmla="*/ 0 w 475108"/>
                <a:gd name="connsiteY8" fmla="*/ 0 h 330299"/>
                <a:gd name="connsiteX9" fmla="*/ 475272 w 475108"/>
                <a:gd name="connsiteY9" fmla="*/ 0 h 330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108" h="330299">
                  <a:moveTo>
                    <a:pt x="10332" y="10332"/>
                  </a:moveTo>
                  <a:lnTo>
                    <a:pt x="10332" y="320291"/>
                  </a:lnTo>
                  <a:lnTo>
                    <a:pt x="464938" y="320291"/>
                  </a:lnTo>
                  <a:lnTo>
                    <a:pt x="464938" y="10332"/>
                  </a:lnTo>
                  <a:lnTo>
                    <a:pt x="10332" y="10332"/>
                  </a:lnTo>
                  <a:close/>
                  <a:moveTo>
                    <a:pt x="475272" y="0"/>
                  </a:moveTo>
                  <a:lnTo>
                    <a:pt x="475272" y="330622"/>
                  </a:lnTo>
                  <a:lnTo>
                    <a:pt x="0" y="330622"/>
                  </a:lnTo>
                  <a:lnTo>
                    <a:pt x="0" y="0"/>
                  </a:lnTo>
                  <a:lnTo>
                    <a:pt x="475272" y="0"/>
                  </a:lnTo>
                  <a:close/>
                </a:path>
              </a:pathLst>
            </a:custGeom>
            <a:grpFill/>
            <a:ln w="484" cap="flat">
              <a:noFill/>
              <a:prstDash val="solid"/>
              <a:miter/>
            </a:ln>
          </p:spPr>
          <p:txBody>
            <a:bodyPr rtlCol="0" anchor="ctr"/>
            <a:lstStyle/>
            <a:p>
              <a:endParaRPr lang="zh-CN" altLang="en-US"/>
            </a:p>
          </p:txBody>
        </p:sp>
        <p:sp>
          <p:nvSpPr>
            <p:cNvPr id="69" name="任意多边形: 形状 68"/>
            <p:cNvSpPr/>
            <p:nvPr/>
          </p:nvSpPr>
          <p:spPr>
            <a:xfrm>
              <a:off x="-1758923" y="4443294"/>
              <a:ext cx="175320" cy="10171"/>
            </a:xfrm>
            <a:custGeom>
              <a:avLst/>
              <a:gdLst>
                <a:gd name="connsiteX0" fmla="*/ 0 w 175320"/>
                <a:gd name="connsiteY0" fmla="*/ 10332 h 10170"/>
                <a:gd name="connsiteX1" fmla="*/ 175643 w 175320"/>
                <a:gd name="connsiteY1" fmla="*/ 10332 h 10170"/>
                <a:gd name="connsiteX2" fmla="*/ 175643 w 175320"/>
                <a:gd name="connsiteY2" fmla="*/ 0 h 10170"/>
                <a:gd name="connsiteX3" fmla="*/ 0 w 175320"/>
                <a:gd name="connsiteY3" fmla="*/ 0 h 10170"/>
              </a:gdLst>
              <a:ahLst/>
              <a:cxnLst>
                <a:cxn ang="0">
                  <a:pos x="connsiteX0" y="connsiteY0"/>
                </a:cxn>
                <a:cxn ang="0">
                  <a:pos x="connsiteX1" y="connsiteY1"/>
                </a:cxn>
                <a:cxn ang="0">
                  <a:pos x="connsiteX2" y="connsiteY2"/>
                </a:cxn>
                <a:cxn ang="0">
                  <a:pos x="connsiteX3" y="connsiteY3"/>
                </a:cxn>
              </a:cxnLst>
              <a:rect l="l" t="t" r="r" b="b"/>
              <a:pathLst>
                <a:path w="175320" h="10170">
                  <a:moveTo>
                    <a:pt x="0" y="10332"/>
                  </a:moveTo>
                  <a:lnTo>
                    <a:pt x="175643" y="10332"/>
                  </a:lnTo>
                  <a:lnTo>
                    <a:pt x="175643" y="0"/>
                  </a:lnTo>
                  <a:lnTo>
                    <a:pt x="0" y="0"/>
                  </a:lnTo>
                  <a:close/>
                </a:path>
              </a:pathLst>
            </a:custGeom>
            <a:grpFill/>
            <a:ln w="484" cap="flat">
              <a:noFill/>
              <a:prstDash val="solid"/>
              <a:miter/>
            </a:ln>
          </p:spPr>
          <p:txBody>
            <a:bodyPr rtlCol="0" anchor="ctr"/>
            <a:lstStyle/>
            <a:p>
              <a:endParaRPr lang="zh-CN" altLang="en-US"/>
            </a:p>
          </p:txBody>
        </p:sp>
        <p:sp>
          <p:nvSpPr>
            <p:cNvPr id="70" name="任意多边形: 形状 69"/>
            <p:cNvSpPr/>
            <p:nvPr/>
          </p:nvSpPr>
          <p:spPr>
            <a:xfrm>
              <a:off x="-1779587" y="4123003"/>
              <a:ext cx="392292" cy="41166"/>
            </a:xfrm>
            <a:custGeom>
              <a:avLst/>
              <a:gdLst>
                <a:gd name="connsiteX0" fmla="*/ 0 w 392291"/>
                <a:gd name="connsiteY0" fmla="*/ 41328 h 41166"/>
                <a:gd name="connsiteX1" fmla="*/ 392614 w 392291"/>
                <a:gd name="connsiteY1" fmla="*/ 41328 h 41166"/>
                <a:gd name="connsiteX2" fmla="*/ 392614 w 392291"/>
                <a:gd name="connsiteY2" fmla="*/ 30996 h 41166"/>
                <a:gd name="connsiteX3" fmla="*/ 0 w 392291"/>
                <a:gd name="connsiteY3" fmla="*/ 30996 h 41166"/>
                <a:gd name="connsiteX4" fmla="*/ 30996 w 392291"/>
                <a:gd name="connsiteY4" fmla="*/ 10332 h 41166"/>
                <a:gd name="connsiteX5" fmla="*/ 361618 w 392291"/>
                <a:gd name="connsiteY5" fmla="*/ 10332 h 41166"/>
                <a:gd name="connsiteX6" fmla="*/ 361618 w 392291"/>
                <a:gd name="connsiteY6" fmla="*/ 0 h 41166"/>
                <a:gd name="connsiteX7" fmla="*/ 30996 w 392291"/>
                <a:gd name="connsiteY7" fmla="*/ 0 h 41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291" h="41166">
                  <a:moveTo>
                    <a:pt x="0" y="41328"/>
                  </a:moveTo>
                  <a:lnTo>
                    <a:pt x="392614" y="41328"/>
                  </a:lnTo>
                  <a:lnTo>
                    <a:pt x="392614" y="30996"/>
                  </a:lnTo>
                  <a:lnTo>
                    <a:pt x="0" y="30996"/>
                  </a:lnTo>
                  <a:close/>
                  <a:moveTo>
                    <a:pt x="30996" y="10332"/>
                  </a:moveTo>
                  <a:lnTo>
                    <a:pt x="361618" y="10332"/>
                  </a:lnTo>
                  <a:lnTo>
                    <a:pt x="361618" y="0"/>
                  </a:lnTo>
                  <a:lnTo>
                    <a:pt x="30996" y="0"/>
                  </a:lnTo>
                  <a:close/>
                </a:path>
              </a:pathLst>
            </a:custGeom>
            <a:grpFill/>
            <a:ln w="484" cap="flat">
              <a:noFill/>
              <a:prstDash val="solid"/>
              <a:miter/>
            </a:ln>
          </p:spPr>
          <p:txBody>
            <a:bodyPr rtlCol="0" anchor="ctr"/>
            <a:lstStyle/>
            <a:p>
              <a:endParaRPr lang="zh-CN" altLang="en-US"/>
            </a:p>
          </p:txBody>
        </p:sp>
      </p:grpSp>
      <p:grpSp>
        <p:nvGrpSpPr>
          <p:cNvPr id="71" name="图形 48"/>
          <p:cNvGrpSpPr/>
          <p:nvPr/>
        </p:nvGrpSpPr>
        <p:grpSpPr>
          <a:xfrm>
            <a:off x="6817611" y="1612742"/>
            <a:ext cx="475109" cy="392292"/>
            <a:chOff x="-1820915" y="4123003"/>
            <a:chExt cx="475109" cy="392292"/>
          </a:xfrm>
          <a:solidFill>
            <a:schemeClr val="bg1"/>
          </a:solidFill>
        </p:grpSpPr>
        <p:sp>
          <p:nvSpPr>
            <p:cNvPr id="72" name="任意多边形: 形状 71"/>
            <p:cNvSpPr/>
            <p:nvPr/>
          </p:nvSpPr>
          <p:spPr>
            <a:xfrm>
              <a:off x="-1820915" y="4184995"/>
              <a:ext cx="475109" cy="330300"/>
            </a:xfrm>
            <a:custGeom>
              <a:avLst/>
              <a:gdLst>
                <a:gd name="connsiteX0" fmla="*/ 10332 w 475108"/>
                <a:gd name="connsiteY0" fmla="*/ 10332 h 330299"/>
                <a:gd name="connsiteX1" fmla="*/ 10332 w 475108"/>
                <a:gd name="connsiteY1" fmla="*/ 320291 h 330299"/>
                <a:gd name="connsiteX2" fmla="*/ 464938 w 475108"/>
                <a:gd name="connsiteY2" fmla="*/ 320291 h 330299"/>
                <a:gd name="connsiteX3" fmla="*/ 464938 w 475108"/>
                <a:gd name="connsiteY3" fmla="*/ 10332 h 330299"/>
                <a:gd name="connsiteX4" fmla="*/ 10332 w 475108"/>
                <a:gd name="connsiteY4" fmla="*/ 10332 h 330299"/>
                <a:gd name="connsiteX5" fmla="*/ 475272 w 475108"/>
                <a:gd name="connsiteY5" fmla="*/ 0 h 330299"/>
                <a:gd name="connsiteX6" fmla="*/ 475272 w 475108"/>
                <a:gd name="connsiteY6" fmla="*/ 330622 h 330299"/>
                <a:gd name="connsiteX7" fmla="*/ 0 w 475108"/>
                <a:gd name="connsiteY7" fmla="*/ 330622 h 330299"/>
                <a:gd name="connsiteX8" fmla="*/ 0 w 475108"/>
                <a:gd name="connsiteY8" fmla="*/ 0 h 330299"/>
                <a:gd name="connsiteX9" fmla="*/ 475272 w 475108"/>
                <a:gd name="connsiteY9" fmla="*/ 0 h 330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108" h="330299">
                  <a:moveTo>
                    <a:pt x="10332" y="10332"/>
                  </a:moveTo>
                  <a:lnTo>
                    <a:pt x="10332" y="320291"/>
                  </a:lnTo>
                  <a:lnTo>
                    <a:pt x="464938" y="320291"/>
                  </a:lnTo>
                  <a:lnTo>
                    <a:pt x="464938" y="10332"/>
                  </a:lnTo>
                  <a:lnTo>
                    <a:pt x="10332" y="10332"/>
                  </a:lnTo>
                  <a:close/>
                  <a:moveTo>
                    <a:pt x="475272" y="0"/>
                  </a:moveTo>
                  <a:lnTo>
                    <a:pt x="475272" y="330622"/>
                  </a:lnTo>
                  <a:lnTo>
                    <a:pt x="0" y="330622"/>
                  </a:lnTo>
                  <a:lnTo>
                    <a:pt x="0" y="0"/>
                  </a:lnTo>
                  <a:lnTo>
                    <a:pt x="475272" y="0"/>
                  </a:lnTo>
                  <a:close/>
                </a:path>
              </a:pathLst>
            </a:custGeom>
            <a:grpFill/>
            <a:ln w="484" cap="flat">
              <a:noFill/>
              <a:prstDash val="solid"/>
              <a:miter/>
            </a:ln>
          </p:spPr>
          <p:txBody>
            <a:bodyPr rtlCol="0" anchor="ctr"/>
            <a:lstStyle/>
            <a:p>
              <a:endParaRPr lang="zh-CN" altLang="en-US"/>
            </a:p>
          </p:txBody>
        </p:sp>
        <p:sp>
          <p:nvSpPr>
            <p:cNvPr id="73" name="任意多边形: 形状 72"/>
            <p:cNvSpPr/>
            <p:nvPr/>
          </p:nvSpPr>
          <p:spPr>
            <a:xfrm>
              <a:off x="-1758923" y="4443294"/>
              <a:ext cx="175320" cy="10171"/>
            </a:xfrm>
            <a:custGeom>
              <a:avLst/>
              <a:gdLst>
                <a:gd name="connsiteX0" fmla="*/ 0 w 175320"/>
                <a:gd name="connsiteY0" fmla="*/ 10332 h 10170"/>
                <a:gd name="connsiteX1" fmla="*/ 175643 w 175320"/>
                <a:gd name="connsiteY1" fmla="*/ 10332 h 10170"/>
                <a:gd name="connsiteX2" fmla="*/ 175643 w 175320"/>
                <a:gd name="connsiteY2" fmla="*/ 0 h 10170"/>
                <a:gd name="connsiteX3" fmla="*/ 0 w 175320"/>
                <a:gd name="connsiteY3" fmla="*/ 0 h 10170"/>
              </a:gdLst>
              <a:ahLst/>
              <a:cxnLst>
                <a:cxn ang="0">
                  <a:pos x="connsiteX0" y="connsiteY0"/>
                </a:cxn>
                <a:cxn ang="0">
                  <a:pos x="connsiteX1" y="connsiteY1"/>
                </a:cxn>
                <a:cxn ang="0">
                  <a:pos x="connsiteX2" y="connsiteY2"/>
                </a:cxn>
                <a:cxn ang="0">
                  <a:pos x="connsiteX3" y="connsiteY3"/>
                </a:cxn>
              </a:cxnLst>
              <a:rect l="l" t="t" r="r" b="b"/>
              <a:pathLst>
                <a:path w="175320" h="10170">
                  <a:moveTo>
                    <a:pt x="0" y="10332"/>
                  </a:moveTo>
                  <a:lnTo>
                    <a:pt x="175643" y="10332"/>
                  </a:lnTo>
                  <a:lnTo>
                    <a:pt x="175643" y="0"/>
                  </a:lnTo>
                  <a:lnTo>
                    <a:pt x="0" y="0"/>
                  </a:lnTo>
                  <a:close/>
                </a:path>
              </a:pathLst>
            </a:custGeom>
            <a:grpFill/>
            <a:ln w="484" cap="flat">
              <a:noFill/>
              <a:prstDash val="solid"/>
              <a:miter/>
            </a:ln>
          </p:spPr>
          <p:txBody>
            <a:bodyPr rtlCol="0" anchor="ctr"/>
            <a:lstStyle/>
            <a:p>
              <a:endParaRPr lang="zh-CN" altLang="en-US"/>
            </a:p>
          </p:txBody>
        </p:sp>
        <p:sp>
          <p:nvSpPr>
            <p:cNvPr id="74" name="任意多边形: 形状 73"/>
            <p:cNvSpPr/>
            <p:nvPr/>
          </p:nvSpPr>
          <p:spPr>
            <a:xfrm>
              <a:off x="-1779587" y="4123003"/>
              <a:ext cx="392292" cy="41166"/>
            </a:xfrm>
            <a:custGeom>
              <a:avLst/>
              <a:gdLst>
                <a:gd name="connsiteX0" fmla="*/ 0 w 392291"/>
                <a:gd name="connsiteY0" fmla="*/ 41328 h 41166"/>
                <a:gd name="connsiteX1" fmla="*/ 392614 w 392291"/>
                <a:gd name="connsiteY1" fmla="*/ 41328 h 41166"/>
                <a:gd name="connsiteX2" fmla="*/ 392614 w 392291"/>
                <a:gd name="connsiteY2" fmla="*/ 30996 h 41166"/>
                <a:gd name="connsiteX3" fmla="*/ 0 w 392291"/>
                <a:gd name="connsiteY3" fmla="*/ 30996 h 41166"/>
                <a:gd name="connsiteX4" fmla="*/ 30996 w 392291"/>
                <a:gd name="connsiteY4" fmla="*/ 10332 h 41166"/>
                <a:gd name="connsiteX5" fmla="*/ 361618 w 392291"/>
                <a:gd name="connsiteY5" fmla="*/ 10332 h 41166"/>
                <a:gd name="connsiteX6" fmla="*/ 361618 w 392291"/>
                <a:gd name="connsiteY6" fmla="*/ 0 h 41166"/>
                <a:gd name="connsiteX7" fmla="*/ 30996 w 392291"/>
                <a:gd name="connsiteY7" fmla="*/ 0 h 41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291" h="41166">
                  <a:moveTo>
                    <a:pt x="0" y="41328"/>
                  </a:moveTo>
                  <a:lnTo>
                    <a:pt x="392614" y="41328"/>
                  </a:lnTo>
                  <a:lnTo>
                    <a:pt x="392614" y="30996"/>
                  </a:lnTo>
                  <a:lnTo>
                    <a:pt x="0" y="30996"/>
                  </a:lnTo>
                  <a:close/>
                  <a:moveTo>
                    <a:pt x="30996" y="10332"/>
                  </a:moveTo>
                  <a:lnTo>
                    <a:pt x="361618" y="10332"/>
                  </a:lnTo>
                  <a:lnTo>
                    <a:pt x="361618" y="0"/>
                  </a:lnTo>
                  <a:lnTo>
                    <a:pt x="30996" y="0"/>
                  </a:lnTo>
                  <a:close/>
                </a:path>
              </a:pathLst>
            </a:custGeom>
            <a:grpFill/>
            <a:ln w="484" cap="flat">
              <a:noFill/>
              <a:prstDash val="solid"/>
              <a:miter/>
            </a:ln>
          </p:spPr>
          <p:txBody>
            <a:bodyPr rtlCol="0" anchor="ctr"/>
            <a:lstStyle/>
            <a:p>
              <a:endParaRPr lang="zh-CN" altLang="en-US"/>
            </a:p>
          </p:txBody>
        </p:sp>
      </p:grpSp>
      <p:grpSp>
        <p:nvGrpSpPr>
          <p:cNvPr id="75" name="图形 48"/>
          <p:cNvGrpSpPr/>
          <p:nvPr/>
        </p:nvGrpSpPr>
        <p:grpSpPr>
          <a:xfrm>
            <a:off x="6817611" y="1612742"/>
            <a:ext cx="475109" cy="392292"/>
            <a:chOff x="-1820915" y="4123003"/>
            <a:chExt cx="475109" cy="392292"/>
          </a:xfrm>
          <a:solidFill>
            <a:schemeClr val="bg1"/>
          </a:solidFill>
        </p:grpSpPr>
        <p:sp>
          <p:nvSpPr>
            <p:cNvPr id="76" name="任意多边形: 形状 75"/>
            <p:cNvSpPr/>
            <p:nvPr/>
          </p:nvSpPr>
          <p:spPr>
            <a:xfrm>
              <a:off x="-1820915" y="4184995"/>
              <a:ext cx="475109" cy="330300"/>
            </a:xfrm>
            <a:custGeom>
              <a:avLst/>
              <a:gdLst>
                <a:gd name="connsiteX0" fmla="*/ 10332 w 475108"/>
                <a:gd name="connsiteY0" fmla="*/ 10332 h 330299"/>
                <a:gd name="connsiteX1" fmla="*/ 10332 w 475108"/>
                <a:gd name="connsiteY1" fmla="*/ 320291 h 330299"/>
                <a:gd name="connsiteX2" fmla="*/ 464938 w 475108"/>
                <a:gd name="connsiteY2" fmla="*/ 320291 h 330299"/>
                <a:gd name="connsiteX3" fmla="*/ 464938 w 475108"/>
                <a:gd name="connsiteY3" fmla="*/ 10332 h 330299"/>
                <a:gd name="connsiteX4" fmla="*/ 10332 w 475108"/>
                <a:gd name="connsiteY4" fmla="*/ 10332 h 330299"/>
                <a:gd name="connsiteX5" fmla="*/ 475272 w 475108"/>
                <a:gd name="connsiteY5" fmla="*/ 0 h 330299"/>
                <a:gd name="connsiteX6" fmla="*/ 475272 w 475108"/>
                <a:gd name="connsiteY6" fmla="*/ 330622 h 330299"/>
                <a:gd name="connsiteX7" fmla="*/ 0 w 475108"/>
                <a:gd name="connsiteY7" fmla="*/ 330622 h 330299"/>
                <a:gd name="connsiteX8" fmla="*/ 0 w 475108"/>
                <a:gd name="connsiteY8" fmla="*/ 0 h 330299"/>
                <a:gd name="connsiteX9" fmla="*/ 475272 w 475108"/>
                <a:gd name="connsiteY9" fmla="*/ 0 h 330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108" h="330299">
                  <a:moveTo>
                    <a:pt x="10332" y="10332"/>
                  </a:moveTo>
                  <a:lnTo>
                    <a:pt x="10332" y="320291"/>
                  </a:lnTo>
                  <a:lnTo>
                    <a:pt x="464938" y="320291"/>
                  </a:lnTo>
                  <a:lnTo>
                    <a:pt x="464938" y="10332"/>
                  </a:lnTo>
                  <a:lnTo>
                    <a:pt x="10332" y="10332"/>
                  </a:lnTo>
                  <a:close/>
                  <a:moveTo>
                    <a:pt x="475272" y="0"/>
                  </a:moveTo>
                  <a:lnTo>
                    <a:pt x="475272" y="330622"/>
                  </a:lnTo>
                  <a:lnTo>
                    <a:pt x="0" y="330622"/>
                  </a:lnTo>
                  <a:lnTo>
                    <a:pt x="0" y="0"/>
                  </a:lnTo>
                  <a:lnTo>
                    <a:pt x="475272" y="0"/>
                  </a:lnTo>
                  <a:close/>
                </a:path>
              </a:pathLst>
            </a:custGeom>
            <a:grpFill/>
            <a:ln w="484" cap="flat">
              <a:noFill/>
              <a:prstDash val="solid"/>
              <a:miter/>
            </a:ln>
          </p:spPr>
          <p:txBody>
            <a:bodyPr rtlCol="0" anchor="ctr"/>
            <a:lstStyle/>
            <a:p>
              <a:endParaRPr lang="zh-CN" altLang="en-US"/>
            </a:p>
          </p:txBody>
        </p:sp>
        <p:sp>
          <p:nvSpPr>
            <p:cNvPr id="77" name="任意多边形: 形状 76"/>
            <p:cNvSpPr/>
            <p:nvPr/>
          </p:nvSpPr>
          <p:spPr>
            <a:xfrm>
              <a:off x="-1758923" y="4443294"/>
              <a:ext cx="175320" cy="10171"/>
            </a:xfrm>
            <a:custGeom>
              <a:avLst/>
              <a:gdLst>
                <a:gd name="connsiteX0" fmla="*/ 0 w 175320"/>
                <a:gd name="connsiteY0" fmla="*/ 10332 h 10170"/>
                <a:gd name="connsiteX1" fmla="*/ 175643 w 175320"/>
                <a:gd name="connsiteY1" fmla="*/ 10332 h 10170"/>
                <a:gd name="connsiteX2" fmla="*/ 175643 w 175320"/>
                <a:gd name="connsiteY2" fmla="*/ 0 h 10170"/>
                <a:gd name="connsiteX3" fmla="*/ 0 w 175320"/>
                <a:gd name="connsiteY3" fmla="*/ 0 h 10170"/>
              </a:gdLst>
              <a:ahLst/>
              <a:cxnLst>
                <a:cxn ang="0">
                  <a:pos x="connsiteX0" y="connsiteY0"/>
                </a:cxn>
                <a:cxn ang="0">
                  <a:pos x="connsiteX1" y="connsiteY1"/>
                </a:cxn>
                <a:cxn ang="0">
                  <a:pos x="connsiteX2" y="connsiteY2"/>
                </a:cxn>
                <a:cxn ang="0">
                  <a:pos x="connsiteX3" y="connsiteY3"/>
                </a:cxn>
              </a:cxnLst>
              <a:rect l="l" t="t" r="r" b="b"/>
              <a:pathLst>
                <a:path w="175320" h="10170">
                  <a:moveTo>
                    <a:pt x="0" y="10332"/>
                  </a:moveTo>
                  <a:lnTo>
                    <a:pt x="175643" y="10332"/>
                  </a:lnTo>
                  <a:lnTo>
                    <a:pt x="175643" y="0"/>
                  </a:lnTo>
                  <a:lnTo>
                    <a:pt x="0" y="0"/>
                  </a:lnTo>
                  <a:close/>
                </a:path>
              </a:pathLst>
            </a:custGeom>
            <a:grpFill/>
            <a:ln w="484" cap="flat">
              <a:noFill/>
              <a:prstDash val="solid"/>
              <a:miter/>
            </a:ln>
          </p:spPr>
          <p:txBody>
            <a:bodyPr rtlCol="0" anchor="ctr"/>
            <a:lstStyle/>
            <a:p>
              <a:endParaRPr lang="zh-CN" altLang="en-US"/>
            </a:p>
          </p:txBody>
        </p:sp>
        <p:sp>
          <p:nvSpPr>
            <p:cNvPr id="78" name="任意多边形: 形状 77"/>
            <p:cNvSpPr/>
            <p:nvPr/>
          </p:nvSpPr>
          <p:spPr>
            <a:xfrm>
              <a:off x="-1779587" y="4123003"/>
              <a:ext cx="392292" cy="41166"/>
            </a:xfrm>
            <a:custGeom>
              <a:avLst/>
              <a:gdLst>
                <a:gd name="connsiteX0" fmla="*/ 0 w 392291"/>
                <a:gd name="connsiteY0" fmla="*/ 41328 h 41166"/>
                <a:gd name="connsiteX1" fmla="*/ 392614 w 392291"/>
                <a:gd name="connsiteY1" fmla="*/ 41328 h 41166"/>
                <a:gd name="connsiteX2" fmla="*/ 392614 w 392291"/>
                <a:gd name="connsiteY2" fmla="*/ 30996 h 41166"/>
                <a:gd name="connsiteX3" fmla="*/ 0 w 392291"/>
                <a:gd name="connsiteY3" fmla="*/ 30996 h 41166"/>
                <a:gd name="connsiteX4" fmla="*/ 30996 w 392291"/>
                <a:gd name="connsiteY4" fmla="*/ 10332 h 41166"/>
                <a:gd name="connsiteX5" fmla="*/ 361618 w 392291"/>
                <a:gd name="connsiteY5" fmla="*/ 10332 h 41166"/>
                <a:gd name="connsiteX6" fmla="*/ 361618 w 392291"/>
                <a:gd name="connsiteY6" fmla="*/ 0 h 41166"/>
                <a:gd name="connsiteX7" fmla="*/ 30996 w 392291"/>
                <a:gd name="connsiteY7" fmla="*/ 0 h 41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291" h="41166">
                  <a:moveTo>
                    <a:pt x="0" y="41328"/>
                  </a:moveTo>
                  <a:lnTo>
                    <a:pt x="392614" y="41328"/>
                  </a:lnTo>
                  <a:lnTo>
                    <a:pt x="392614" y="30996"/>
                  </a:lnTo>
                  <a:lnTo>
                    <a:pt x="0" y="30996"/>
                  </a:lnTo>
                  <a:close/>
                  <a:moveTo>
                    <a:pt x="30996" y="10332"/>
                  </a:moveTo>
                  <a:lnTo>
                    <a:pt x="361618" y="10332"/>
                  </a:lnTo>
                  <a:lnTo>
                    <a:pt x="361618" y="0"/>
                  </a:lnTo>
                  <a:lnTo>
                    <a:pt x="30996" y="0"/>
                  </a:lnTo>
                  <a:close/>
                </a:path>
              </a:pathLst>
            </a:custGeom>
            <a:grpFill/>
            <a:ln w="484" cap="flat">
              <a:noFill/>
              <a:prstDash val="solid"/>
              <a:miter/>
            </a:ln>
          </p:spPr>
          <p:txBody>
            <a:bodyPr rtlCol="0" anchor="ctr"/>
            <a:lstStyle/>
            <a:p>
              <a:endParaRPr lang="zh-CN" altLang="en-US"/>
            </a:p>
          </p:txBody>
        </p:sp>
      </p:grpSp>
      <p:grpSp>
        <p:nvGrpSpPr>
          <p:cNvPr id="79" name="图形 48"/>
          <p:cNvGrpSpPr/>
          <p:nvPr/>
        </p:nvGrpSpPr>
        <p:grpSpPr>
          <a:xfrm>
            <a:off x="6817611" y="1612742"/>
            <a:ext cx="475109" cy="392292"/>
            <a:chOff x="-1820915" y="4123003"/>
            <a:chExt cx="475109" cy="392292"/>
          </a:xfrm>
          <a:solidFill>
            <a:schemeClr val="bg1"/>
          </a:solidFill>
        </p:grpSpPr>
        <p:sp>
          <p:nvSpPr>
            <p:cNvPr id="80" name="任意多边形: 形状 79"/>
            <p:cNvSpPr/>
            <p:nvPr/>
          </p:nvSpPr>
          <p:spPr>
            <a:xfrm>
              <a:off x="-1820915" y="4184995"/>
              <a:ext cx="475109" cy="330300"/>
            </a:xfrm>
            <a:custGeom>
              <a:avLst/>
              <a:gdLst>
                <a:gd name="connsiteX0" fmla="*/ 10332 w 475108"/>
                <a:gd name="connsiteY0" fmla="*/ 10332 h 330299"/>
                <a:gd name="connsiteX1" fmla="*/ 10332 w 475108"/>
                <a:gd name="connsiteY1" fmla="*/ 320291 h 330299"/>
                <a:gd name="connsiteX2" fmla="*/ 464938 w 475108"/>
                <a:gd name="connsiteY2" fmla="*/ 320291 h 330299"/>
                <a:gd name="connsiteX3" fmla="*/ 464938 w 475108"/>
                <a:gd name="connsiteY3" fmla="*/ 10332 h 330299"/>
                <a:gd name="connsiteX4" fmla="*/ 10332 w 475108"/>
                <a:gd name="connsiteY4" fmla="*/ 10332 h 330299"/>
                <a:gd name="connsiteX5" fmla="*/ 475272 w 475108"/>
                <a:gd name="connsiteY5" fmla="*/ 0 h 330299"/>
                <a:gd name="connsiteX6" fmla="*/ 475272 w 475108"/>
                <a:gd name="connsiteY6" fmla="*/ 330622 h 330299"/>
                <a:gd name="connsiteX7" fmla="*/ 0 w 475108"/>
                <a:gd name="connsiteY7" fmla="*/ 330622 h 330299"/>
                <a:gd name="connsiteX8" fmla="*/ 0 w 475108"/>
                <a:gd name="connsiteY8" fmla="*/ 0 h 330299"/>
                <a:gd name="connsiteX9" fmla="*/ 475272 w 475108"/>
                <a:gd name="connsiteY9" fmla="*/ 0 h 330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108" h="330299">
                  <a:moveTo>
                    <a:pt x="10332" y="10332"/>
                  </a:moveTo>
                  <a:lnTo>
                    <a:pt x="10332" y="320291"/>
                  </a:lnTo>
                  <a:lnTo>
                    <a:pt x="464938" y="320291"/>
                  </a:lnTo>
                  <a:lnTo>
                    <a:pt x="464938" y="10332"/>
                  </a:lnTo>
                  <a:lnTo>
                    <a:pt x="10332" y="10332"/>
                  </a:lnTo>
                  <a:close/>
                  <a:moveTo>
                    <a:pt x="475272" y="0"/>
                  </a:moveTo>
                  <a:lnTo>
                    <a:pt x="475272" y="330622"/>
                  </a:lnTo>
                  <a:lnTo>
                    <a:pt x="0" y="330622"/>
                  </a:lnTo>
                  <a:lnTo>
                    <a:pt x="0" y="0"/>
                  </a:lnTo>
                  <a:lnTo>
                    <a:pt x="475272" y="0"/>
                  </a:lnTo>
                  <a:close/>
                </a:path>
              </a:pathLst>
            </a:custGeom>
            <a:grpFill/>
            <a:ln w="484" cap="flat">
              <a:noFill/>
              <a:prstDash val="solid"/>
              <a:miter/>
            </a:ln>
          </p:spPr>
          <p:txBody>
            <a:bodyPr rtlCol="0" anchor="ctr"/>
            <a:lstStyle/>
            <a:p>
              <a:endParaRPr lang="zh-CN" altLang="en-US"/>
            </a:p>
          </p:txBody>
        </p:sp>
        <p:sp>
          <p:nvSpPr>
            <p:cNvPr id="81" name="任意多边形: 形状 80"/>
            <p:cNvSpPr/>
            <p:nvPr/>
          </p:nvSpPr>
          <p:spPr>
            <a:xfrm>
              <a:off x="-1758923" y="4443294"/>
              <a:ext cx="175320" cy="10171"/>
            </a:xfrm>
            <a:custGeom>
              <a:avLst/>
              <a:gdLst>
                <a:gd name="connsiteX0" fmla="*/ 0 w 175320"/>
                <a:gd name="connsiteY0" fmla="*/ 10332 h 10170"/>
                <a:gd name="connsiteX1" fmla="*/ 175643 w 175320"/>
                <a:gd name="connsiteY1" fmla="*/ 10332 h 10170"/>
                <a:gd name="connsiteX2" fmla="*/ 175643 w 175320"/>
                <a:gd name="connsiteY2" fmla="*/ 0 h 10170"/>
                <a:gd name="connsiteX3" fmla="*/ 0 w 175320"/>
                <a:gd name="connsiteY3" fmla="*/ 0 h 10170"/>
              </a:gdLst>
              <a:ahLst/>
              <a:cxnLst>
                <a:cxn ang="0">
                  <a:pos x="connsiteX0" y="connsiteY0"/>
                </a:cxn>
                <a:cxn ang="0">
                  <a:pos x="connsiteX1" y="connsiteY1"/>
                </a:cxn>
                <a:cxn ang="0">
                  <a:pos x="connsiteX2" y="connsiteY2"/>
                </a:cxn>
                <a:cxn ang="0">
                  <a:pos x="connsiteX3" y="connsiteY3"/>
                </a:cxn>
              </a:cxnLst>
              <a:rect l="l" t="t" r="r" b="b"/>
              <a:pathLst>
                <a:path w="175320" h="10170">
                  <a:moveTo>
                    <a:pt x="0" y="10332"/>
                  </a:moveTo>
                  <a:lnTo>
                    <a:pt x="175643" y="10332"/>
                  </a:lnTo>
                  <a:lnTo>
                    <a:pt x="175643" y="0"/>
                  </a:lnTo>
                  <a:lnTo>
                    <a:pt x="0" y="0"/>
                  </a:lnTo>
                  <a:close/>
                </a:path>
              </a:pathLst>
            </a:custGeom>
            <a:grpFill/>
            <a:ln w="484" cap="flat">
              <a:noFill/>
              <a:prstDash val="solid"/>
              <a:miter/>
            </a:ln>
          </p:spPr>
          <p:txBody>
            <a:bodyPr rtlCol="0" anchor="ctr"/>
            <a:lstStyle/>
            <a:p>
              <a:endParaRPr lang="zh-CN" altLang="en-US"/>
            </a:p>
          </p:txBody>
        </p:sp>
        <p:sp>
          <p:nvSpPr>
            <p:cNvPr id="82" name="任意多边形: 形状 81"/>
            <p:cNvSpPr/>
            <p:nvPr/>
          </p:nvSpPr>
          <p:spPr>
            <a:xfrm>
              <a:off x="-1779587" y="4123003"/>
              <a:ext cx="392292" cy="41166"/>
            </a:xfrm>
            <a:custGeom>
              <a:avLst/>
              <a:gdLst>
                <a:gd name="connsiteX0" fmla="*/ 0 w 392291"/>
                <a:gd name="connsiteY0" fmla="*/ 41328 h 41166"/>
                <a:gd name="connsiteX1" fmla="*/ 392614 w 392291"/>
                <a:gd name="connsiteY1" fmla="*/ 41328 h 41166"/>
                <a:gd name="connsiteX2" fmla="*/ 392614 w 392291"/>
                <a:gd name="connsiteY2" fmla="*/ 30996 h 41166"/>
                <a:gd name="connsiteX3" fmla="*/ 0 w 392291"/>
                <a:gd name="connsiteY3" fmla="*/ 30996 h 41166"/>
                <a:gd name="connsiteX4" fmla="*/ 30996 w 392291"/>
                <a:gd name="connsiteY4" fmla="*/ 10332 h 41166"/>
                <a:gd name="connsiteX5" fmla="*/ 361618 w 392291"/>
                <a:gd name="connsiteY5" fmla="*/ 10332 h 41166"/>
                <a:gd name="connsiteX6" fmla="*/ 361618 w 392291"/>
                <a:gd name="connsiteY6" fmla="*/ 0 h 41166"/>
                <a:gd name="connsiteX7" fmla="*/ 30996 w 392291"/>
                <a:gd name="connsiteY7" fmla="*/ 0 h 41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291" h="41166">
                  <a:moveTo>
                    <a:pt x="0" y="41328"/>
                  </a:moveTo>
                  <a:lnTo>
                    <a:pt x="392614" y="41328"/>
                  </a:lnTo>
                  <a:lnTo>
                    <a:pt x="392614" y="30996"/>
                  </a:lnTo>
                  <a:lnTo>
                    <a:pt x="0" y="30996"/>
                  </a:lnTo>
                  <a:close/>
                  <a:moveTo>
                    <a:pt x="30996" y="10332"/>
                  </a:moveTo>
                  <a:lnTo>
                    <a:pt x="361618" y="10332"/>
                  </a:lnTo>
                  <a:lnTo>
                    <a:pt x="361618" y="0"/>
                  </a:lnTo>
                  <a:lnTo>
                    <a:pt x="30996" y="0"/>
                  </a:lnTo>
                  <a:close/>
                </a:path>
              </a:pathLst>
            </a:custGeom>
            <a:grpFill/>
            <a:ln w="484" cap="flat">
              <a:noFill/>
              <a:prstDash val="solid"/>
              <a:miter/>
            </a:ln>
          </p:spPr>
          <p:txBody>
            <a:bodyPr rtlCol="0" anchor="ctr"/>
            <a:lstStyle/>
            <a:p>
              <a:endParaRPr lang="zh-CN" altLang="en-US"/>
            </a:p>
          </p:txBody>
        </p:sp>
      </p:grpSp>
      <p:sp>
        <p:nvSpPr>
          <p:cNvPr id="2" name="文本框 1"/>
          <p:cNvSpPr txBox="1"/>
          <p:nvPr/>
        </p:nvSpPr>
        <p:spPr>
          <a:xfrm>
            <a:off x="6590665" y="3816350"/>
            <a:ext cx="3872865" cy="1568450"/>
          </a:xfrm>
          <a:prstGeom prst="rect">
            <a:avLst/>
          </a:prstGeom>
          <a:noFill/>
        </p:spPr>
        <p:txBody>
          <a:bodyPr wrap="square" rtlCol="0">
            <a:spAutoFit/>
          </a:bodyPr>
          <a:p>
            <a:pPr algn="ctr">
              <a:lnSpc>
                <a:spcPct val="150000"/>
              </a:lnSpc>
            </a:pPr>
            <a:r>
              <a:rPr lang="zh-CN" sz="3200" b="1" dirty="0">
                <a:solidFill>
                  <a:srgbClr val="C00000"/>
                </a:solidFill>
                <a:latin typeface="方正大黑体_GBK" panose="02010600010101010101" charset="-122"/>
                <a:ea typeface="方正大黑体_GBK" panose="02010600010101010101" charset="-122"/>
              </a:rPr>
              <a:t>《</a:t>
            </a:r>
            <a:r>
              <a:rPr sz="3200" b="1" dirty="0">
                <a:solidFill>
                  <a:srgbClr val="C00000"/>
                </a:solidFill>
                <a:latin typeface="方正大黑体_GBK" panose="02010600010101010101" charset="-122"/>
                <a:ea typeface="方正大黑体_GBK" panose="02010600010101010101" charset="-122"/>
              </a:rPr>
              <a:t>东莞城市学院</a:t>
            </a:r>
            <a:r>
              <a:rPr lang="zh-CN" sz="3200" b="1" dirty="0">
                <a:solidFill>
                  <a:srgbClr val="C00000"/>
                </a:solidFill>
                <a:latin typeface="方正大黑体_GBK" panose="02010600010101010101" charset="-122"/>
                <a:ea typeface="方正大黑体_GBK" panose="02010600010101010101" charset="-122"/>
              </a:rPr>
              <a:t>教学事故认定及处理规定</a:t>
            </a:r>
            <a:r>
              <a:rPr lang="zh-CN" sz="3200" b="1" dirty="0">
                <a:solidFill>
                  <a:srgbClr val="C00000"/>
                </a:solidFill>
                <a:latin typeface="方正大黑体_GBK" panose="02010600010101010101" charset="-122"/>
                <a:ea typeface="方正大黑体_GBK" panose="02010600010101010101" charset="-122"/>
                <a:sym typeface="+mn-ea"/>
              </a:rPr>
              <a:t>》</a:t>
            </a:r>
            <a:endParaRPr lang="zh-CN" sz="3200" b="1" dirty="0">
              <a:solidFill>
                <a:srgbClr val="C00000"/>
              </a:solidFill>
              <a:latin typeface="方正大黑体_GBK" panose="02010600010101010101" charset="-122"/>
              <a:ea typeface="方正大黑体_GBK" panose="02010600010101010101" charset="-122"/>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4341495" y="386715"/>
            <a:ext cx="3105785" cy="706755"/>
          </a:xfrm>
          <a:prstGeom prst="rect">
            <a:avLst/>
          </a:prstGeom>
          <a:noFill/>
        </p:spPr>
        <p:txBody>
          <a:bodyPr wrap="square" rtlCol="0">
            <a:spAutoFit/>
          </a:bodyPr>
          <a:lstStyle/>
          <a:p>
            <a:pPr algn="dist"/>
            <a:r>
              <a:rPr lang="zh-CN" altLang="en-US" sz="4000" b="1" dirty="0">
                <a:solidFill>
                  <a:srgbClr val="C00000"/>
                </a:solidFill>
                <a:latin typeface="+mj-ea"/>
                <a:ea typeface="+mj-ea"/>
                <a:sym typeface="+mn-ea"/>
              </a:rPr>
              <a:t>监考纪律</a:t>
            </a:r>
            <a:endParaRPr lang="zh-CN" altLang="en-US" sz="4000" b="1" dirty="0">
              <a:solidFill>
                <a:srgbClr val="C00000"/>
              </a:solidFill>
              <a:latin typeface="+mj-ea"/>
              <a:ea typeface="+mj-ea"/>
              <a:sym typeface="+mn-ea"/>
            </a:endParaRPr>
          </a:p>
        </p:txBody>
      </p:sp>
      <p:sp>
        <p:nvSpPr>
          <p:cNvPr id="9" name="矩形 8"/>
          <p:cNvSpPr/>
          <p:nvPr/>
        </p:nvSpPr>
        <p:spPr>
          <a:xfrm>
            <a:off x="4348480" y="1050290"/>
            <a:ext cx="2030095" cy="125095"/>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矩形 10"/>
          <p:cNvSpPr/>
          <p:nvPr/>
        </p:nvSpPr>
        <p:spPr>
          <a:xfrm>
            <a:off x="5516880" y="1050290"/>
            <a:ext cx="2030095" cy="125095"/>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6" name="文本框 5"/>
          <p:cNvSpPr txBox="1"/>
          <p:nvPr/>
        </p:nvSpPr>
        <p:spPr>
          <a:xfrm>
            <a:off x="748665" y="2609850"/>
            <a:ext cx="2112645" cy="378460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l">
              <a:lnSpc>
                <a:spcPct val="150000"/>
              </a:lnSpc>
            </a:pPr>
            <a:r>
              <a:rPr sz="2000" b="1" dirty="0">
                <a:solidFill>
                  <a:srgbClr val="C00000"/>
                </a:solidFill>
                <a:latin typeface="方正大黑体_GBK" panose="02010600010101010101" charset="-122"/>
                <a:ea typeface="方正大黑体_GBK" panose="02010600010101010101" charset="-122"/>
                <a:cs typeface="方正大黑体_GBK" panose="02010600010101010101" charset="-122"/>
              </a:rPr>
              <a:t>第二十六条</a:t>
            </a:r>
            <a:r>
              <a:rPr sz="2000" b="1" dirty="0">
                <a:solidFill>
                  <a:srgbClr val="132B47"/>
                </a:solidFill>
                <a:latin typeface="方正大黑体_GBK" panose="02010600010101010101" charset="-122"/>
                <a:ea typeface="方正大黑体_GBK" panose="02010600010101010101" charset="-122"/>
                <a:cs typeface="方正大黑体_GBK" panose="02010600010101010101" charset="-122"/>
              </a:rPr>
              <a:t> 监考的时间、地点，</a:t>
            </a:r>
            <a:r>
              <a:rPr sz="2000" b="1" dirty="0">
                <a:solidFill>
                  <a:srgbClr val="C00000"/>
                </a:solidFill>
                <a:latin typeface="方正大黑体_GBK" panose="02010600010101010101" charset="-122"/>
                <a:ea typeface="方正大黑体_GBK" panose="02010600010101010101" charset="-122"/>
                <a:cs typeface="方正大黑体_GBK" panose="02010600010101010101" charset="-122"/>
              </a:rPr>
              <a:t>按监考通知执行</a:t>
            </a:r>
            <a:r>
              <a:rPr sz="2000" b="1" dirty="0">
                <a:solidFill>
                  <a:srgbClr val="132B47"/>
                </a:solidFill>
                <a:latin typeface="方正大黑体_GBK" panose="02010600010101010101" charset="-122"/>
                <a:ea typeface="方正大黑体_GBK" panose="02010600010101010101" charset="-122"/>
                <a:cs typeface="方正大黑体_GBK" panose="02010600010101010101" charset="-122"/>
              </a:rPr>
              <a:t>，对监考事宜有不清楚的地方，监考教师应及时到本单位核对监考总表。</a:t>
            </a:r>
            <a:endParaRPr sz="2000" b="1" dirty="0">
              <a:solidFill>
                <a:srgbClr val="132B47"/>
              </a:solidFill>
              <a:latin typeface="方正大黑体_GBK" panose="02010600010101010101" charset="-122"/>
              <a:ea typeface="方正大黑体_GBK" panose="02010600010101010101" charset="-122"/>
              <a:cs typeface="方正大黑体_GBK" panose="02010600010101010101" charset="-122"/>
            </a:endParaRPr>
          </a:p>
        </p:txBody>
      </p:sp>
      <p:sp>
        <p:nvSpPr>
          <p:cNvPr id="7" name="文本框 6"/>
          <p:cNvSpPr txBox="1"/>
          <p:nvPr/>
        </p:nvSpPr>
        <p:spPr>
          <a:xfrm>
            <a:off x="806506" y="1985542"/>
            <a:ext cx="1984828" cy="583565"/>
          </a:xfrm>
          <a:prstGeom prst="rect">
            <a:avLst/>
          </a:prstGeom>
          <a:noFill/>
        </p:spPr>
        <p:txBody>
          <a:bodyPr wrap="square" rtlCol="0">
            <a:spAutoFit/>
          </a:bodyPr>
          <a:lstStyle/>
          <a:p>
            <a:pPr algn="ctr"/>
            <a:r>
              <a:rPr lang="zh-CN" altLang="en-US" sz="3200" dirty="0">
                <a:solidFill>
                  <a:srgbClr val="C00000"/>
                </a:solidFill>
                <a:latin typeface="方正大黑体_GBK" panose="02010600010101010101" charset="-122"/>
                <a:ea typeface="方正大黑体_GBK" panose="02010600010101010101" charset="-122"/>
              </a:rPr>
              <a:t>监考通知</a:t>
            </a:r>
            <a:endParaRPr lang="zh-CN" altLang="en-US" sz="3200" dirty="0">
              <a:solidFill>
                <a:srgbClr val="C00000"/>
              </a:solidFill>
              <a:latin typeface="方正大黑体_GBK" panose="02010600010101010101" charset="-122"/>
              <a:ea typeface="方正大黑体_GBK" panose="02010600010101010101" charset="-122"/>
            </a:endParaRPr>
          </a:p>
        </p:txBody>
      </p:sp>
      <p:sp>
        <p:nvSpPr>
          <p:cNvPr id="8" name="矩形 7"/>
          <p:cNvSpPr/>
          <p:nvPr/>
        </p:nvSpPr>
        <p:spPr>
          <a:xfrm>
            <a:off x="727075" y="1378585"/>
            <a:ext cx="2129155" cy="541655"/>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fontAlgn="auto">
              <a:lnSpc>
                <a:spcPct val="150000"/>
              </a:lnSpc>
            </a:pPr>
            <a:r>
              <a:rPr lang="zh-CN" altLang="en-US" sz="2800" b="1" dirty="0">
                <a:latin typeface="汉仪正圆-95W" panose="00020600040101010101" charset="-122"/>
                <a:ea typeface="汉仪正圆-95W" panose="00020600040101010101" charset="-122"/>
              </a:rPr>
              <a:t>一</a:t>
            </a:r>
            <a:endParaRPr lang="zh-CN" altLang="en-US" sz="2800" b="1" dirty="0">
              <a:latin typeface="汉仪正圆-95W" panose="00020600040101010101" charset="-122"/>
              <a:ea typeface="汉仪正圆-95W" panose="00020600040101010101" charset="-122"/>
            </a:endParaRPr>
          </a:p>
        </p:txBody>
      </p:sp>
      <p:sp>
        <p:nvSpPr>
          <p:cNvPr id="13" name="文本框 12"/>
          <p:cNvSpPr txBox="1"/>
          <p:nvPr/>
        </p:nvSpPr>
        <p:spPr>
          <a:xfrm>
            <a:off x="3506470" y="2609215"/>
            <a:ext cx="3963670" cy="378460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lnSpc>
                <a:spcPct val="150000"/>
              </a:lnSpc>
            </a:pPr>
            <a:r>
              <a:rPr sz="2000" b="1" dirty="0">
                <a:solidFill>
                  <a:srgbClr val="C00000"/>
                </a:solidFill>
                <a:latin typeface="方正大黑体_GBK" panose="02010600010101010101" charset="-122"/>
                <a:ea typeface="方正大黑体_GBK" panose="02010600010101010101" charset="-122"/>
                <a:cs typeface="方正大黑体_GBK" panose="02010600010101010101" charset="-122"/>
              </a:rPr>
              <a:t>第二十七条</a:t>
            </a:r>
            <a:r>
              <a:rPr sz="2000" b="1" dirty="0">
                <a:solidFill>
                  <a:srgbClr val="132B47"/>
                </a:solidFill>
                <a:latin typeface="方正大黑体_GBK" panose="02010600010101010101" charset="-122"/>
                <a:ea typeface="方正大黑体_GBK" panose="02010600010101010101" charset="-122"/>
                <a:cs typeface="方正大黑体_GBK" panose="02010600010101010101" charset="-122"/>
              </a:rPr>
              <a:t> 考试安排一经教务系统提交后，原则上不再调整，确因特殊情况需要调整监考教师及考试时间、地点的，</a:t>
            </a:r>
            <a:r>
              <a:rPr lang="zh-CN" sz="2000" b="1" dirty="0">
                <a:solidFill>
                  <a:srgbClr val="132B47"/>
                </a:solidFill>
                <a:latin typeface="方正大黑体_GBK" panose="02010600010101010101" charset="-122"/>
                <a:ea typeface="方正大黑体_GBK" panose="02010600010101010101" charset="-122"/>
                <a:cs typeface="方正大黑体_GBK" panose="02010600010101010101" charset="-122"/>
              </a:rPr>
              <a:t>应按考试类别分别填写</a:t>
            </a:r>
            <a:r>
              <a:rPr sz="2000" b="1" dirty="0">
                <a:solidFill>
                  <a:srgbClr val="C00000"/>
                </a:solidFill>
                <a:latin typeface="方正大黑体_GBK" panose="02010600010101010101" charset="-122"/>
                <a:ea typeface="方正大黑体_GBK" panose="02010600010101010101" charset="-122"/>
                <a:cs typeface="方正大黑体_GBK" panose="02010600010101010101" charset="-122"/>
              </a:rPr>
              <a:t>《东莞城市学院考试安排调整备案表》</a:t>
            </a:r>
            <a:r>
              <a:rPr lang="zh-CN" sz="2000" b="1" dirty="0">
                <a:solidFill>
                  <a:srgbClr val="C00000"/>
                </a:solidFill>
                <a:latin typeface="方正大黑体_GBK" panose="02010600010101010101" charset="-122"/>
                <a:ea typeface="方正大黑体_GBK" panose="02010600010101010101" charset="-122"/>
                <a:cs typeface="方正大黑体_GBK" panose="02010600010101010101" charset="-122"/>
              </a:rPr>
              <a:t>或</a:t>
            </a:r>
            <a:r>
              <a:rPr sz="2000" b="1" dirty="0">
                <a:solidFill>
                  <a:srgbClr val="C00000"/>
                </a:solidFill>
                <a:latin typeface="方正大黑体_GBK" panose="02010600010101010101" charset="-122"/>
                <a:ea typeface="方正大黑体_GBK" panose="02010600010101010101" charset="-122"/>
                <a:cs typeface="方正大黑体_GBK" panose="02010600010101010101" charset="-122"/>
              </a:rPr>
              <a:t>《东莞城市学院考试安排调整申请表</a:t>
            </a:r>
            <a:r>
              <a:rPr sz="2000" b="1" dirty="0">
                <a:solidFill>
                  <a:srgbClr val="132B47"/>
                </a:solidFill>
                <a:latin typeface="方正大黑体_GBK" panose="02010600010101010101" charset="-122"/>
                <a:ea typeface="方正大黑体_GBK" panose="02010600010101010101" charset="-122"/>
                <a:cs typeface="方正大黑体_GBK" panose="02010600010101010101" charset="-122"/>
              </a:rPr>
              <a:t>》，报教务处办理</a:t>
            </a:r>
            <a:r>
              <a:rPr lang="zh-CN" sz="2000" b="1" dirty="0">
                <a:solidFill>
                  <a:srgbClr val="132B47"/>
                </a:solidFill>
                <a:latin typeface="方正大黑体_GBK" panose="02010600010101010101" charset="-122"/>
                <a:ea typeface="方正大黑体_GBK" panose="02010600010101010101" charset="-122"/>
                <a:cs typeface="方正大黑体_GBK" panose="02010600010101010101" charset="-122"/>
              </a:rPr>
              <a:t>相关</a:t>
            </a:r>
            <a:r>
              <a:rPr sz="2000" b="1" dirty="0">
                <a:solidFill>
                  <a:srgbClr val="132B47"/>
                </a:solidFill>
                <a:latin typeface="方正大黑体_GBK" panose="02010600010101010101" charset="-122"/>
                <a:ea typeface="方正大黑体_GBK" panose="02010600010101010101" charset="-122"/>
                <a:cs typeface="方正大黑体_GBK" panose="02010600010101010101" charset="-122"/>
              </a:rPr>
              <a:t>手续</a:t>
            </a:r>
            <a:r>
              <a:rPr sz="1400" dirty="0">
                <a:solidFill>
                  <a:srgbClr val="132B47"/>
                </a:solidFill>
              </a:rPr>
              <a:t>。</a:t>
            </a:r>
            <a:endParaRPr sz="1400" dirty="0">
              <a:solidFill>
                <a:srgbClr val="132B47"/>
              </a:solidFill>
            </a:endParaRPr>
          </a:p>
        </p:txBody>
      </p:sp>
      <p:sp>
        <p:nvSpPr>
          <p:cNvPr id="14" name="文本框 13"/>
          <p:cNvSpPr txBox="1"/>
          <p:nvPr/>
        </p:nvSpPr>
        <p:spPr>
          <a:xfrm>
            <a:off x="4901657" y="1997607"/>
            <a:ext cx="1984828" cy="583565"/>
          </a:xfrm>
          <a:prstGeom prst="rect">
            <a:avLst/>
          </a:prstGeom>
          <a:noFill/>
        </p:spPr>
        <p:txBody>
          <a:bodyPr wrap="square" rtlCol="0">
            <a:spAutoFit/>
          </a:bodyPr>
          <a:lstStyle/>
          <a:p>
            <a:pPr lvl="0" algn="ctr">
              <a:buClrTx/>
              <a:buSzTx/>
              <a:buFontTx/>
            </a:pPr>
            <a:r>
              <a:rPr lang="zh-CN" altLang="en-US" sz="3200" dirty="0">
                <a:gradFill>
                  <a:gsLst>
                    <a:gs pos="0">
                      <a:srgbClr val="012D86"/>
                    </a:gs>
                    <a:gs pos="100000">
                      <a:srgbClr val="0E2557"/>
                    </a:gs>
                  </a:gsLst>
                  <a:lin scaled="0"/>
                </a:gradFill>
                <a:latin typeface="方正大黑体_GBK" panose="02010600010101010101" charset="-122"/>
                <a:ea typeface="方正大黑体_GBK" panose="02010600010101010101" charset="-122"/>
                <a:sym typeface="+mn-ea"/>
              </a:rPr>
              <a:t>监考调整</a:t>
            </a:r>
            <a:endParaRPr lang="zh-CN" altLang="en-US" sz="3200" dirty="0">
              <a:gradFill>
                <a:gsLst>
                  <a:gs pos="0">
                    <a:srgbClr val="012D86"/>
                  </a:gs>
                  <a:gs pos="100000">
                    <a:srgbClr val="0E2557"/>
                  </a:gs>
                </a:gsLst>
                <a:lin scaled="0"/>
              </a:gradFill>
              <a:latin typeface="方正大黑体_GBK" panose="02010600010101010101" charset="-122"/>
              <a:ea typeface="方正大黑体_GBK" panose="02010600010101010101" charset="-122"/>
              <a:sym typeface="+mn-ea"/>
            </a:endParaRPr>
          </a:p>
        </p:txBody>
      </p:sp>
      <p:sp>
        <p:nvSpPr>
          <p:cNvPr id="15" name="矩形 14"/>
          <p:cNvSpPr/>
          <p:nvPr/>
        </p:nvSpPr>
        <p:spPr>
          <a:xfrm>
            <a:off x="4500245" y="1428115"/>
            <a:ext cx="2787015" cy="541655"/>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fontAlgn="auto">
              <a:lnSpc>
                <a:spcPct val="150000"/>
              </a:lnSpc>
            </a:pPr>
            <a:r>
              <a:rPr lang="zh-CN" altLang="en-US" sz="2800" b="1" dirty="0">
                <a:latin typeface="汉仪正圆-95W" panose="00020600040101010101" charset="-122"/>
                <a:ea typeface="汉仪正圆-95W" panose="00020600040101010101" charset="-122"/>
              </a:rPr>
              <a:t>二</a:t>
            </a:r>
            <a:endParaRPr lang="zh-CN" altLang="en-US" sz="2800" b="1" dirty="0">
              <a:latin typeface="汉仪正圆-95W" panose="00020600040101010101" charset="-122"/>
              <a:ea typeface="汉仪正圆-95W" panose="00020600040101010101" charset="-122"/>
            </a:endParaRPr>
          </a:p>
        </p:txBody>
      </p:sp>
      <p:sp>
        <p:nvSpPr>
          <p:cNvPr id="18" name="文本框 17"/>
          <p:cNvSpPr txBox="1"/>
          <p:nvPr/>
        </p:nvSpPr>
        <p:spPr>
          <a:xfrm>
            <a:off x="8038465" y="2609215"/>
            <a:ext cx="3349625" cy="378460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l">
              <a:lnSpc>
                <a:spcPct val="150000"/>
              </a:lnSpc>
            </a:pPr>
            <a:r>
              <a:rPr sz="2000" b="1" dirty="0">
                <a:solidFill>
                  <a:srgbClr val="C00000"/>
                </a:solidFill>
                <a:latin typeface="方正大黑体_GBK" panose="02010600010101010101" charset="-122"/>
                <a:ea typeface="方正大黑体_GBK" panose="02010600010101010101" charset="-122"/>
                <a:cs typeface="方正大黑体_GBK" panose="02010600010101010101" charset="-122"/>
              </a:rPr>
              <a:t>第二十八条</a:t>
            </a:r>
            <a:r>
              <a:rPr sz="2000" b="1" dirty="0">
                <a:solidFill>
                  <a:srgbClr val="132B47"/>
                </a:solidFill>
                <a:latin typeface="方正大黑体_GBK" panose="02010600010101010101" charset="-122"/>
                <a:ea typeface="方正大黑体_GBK" panose="02010600010101010101" charset="-122"/>
                <a:cs typeface="方正大黑体_GBK" panose="02010600010101010101" charset="-122"/>
              </a:rPr>
              <a:t> 监考人员监考时须佩戴“监考教师”胸牌，接受学生对监考人员的监督。</a:t>
            </a:r>
            <a:endParaRPr sz="2000" b="1" dirty="0">
              <a:solidFill>
                <a:srgbClr val="132B47"/>
              </a:solidFill>
              <a:latin typeface="方正大黑体_GBK" panose="02010600010101010101" charset="-122"/>
              <a:ea typeface="方正大黑体_GBK" panose="02010600010101010101" charset="-122"/>
              <a:cs typeface="方正大黑体_GBK" panose="02010600010101010101" charset="-122"/>
            </a:endParaRPr>
          </a:p>
          <a:p>
            <a:pPr algn="l">
              <a:lnSpc>
                <a:spcPct val="150000"/>
              </a:lnSpc>
            </a:pPr>
            <a:r>
              <a:rPr sz="2000" b="1" dirty="0">
                <a:solidFill>
                  <a:srgbClr val="C00000"/>
                </a:solidFill>
                <a:latin typeface="方正大黑体_GBK" panose="02010600010101010101" charset="-122"/>
                <a:ea typeface="方正大黑体_GBK" panose="02010600010101010101" charset="-122"/>
                <a:cs typeface="方正大黑体_GBK" panose="02010600010101010101" charset="-122"/>
              </a:rPr>
              <a:t>第二十九条 </a:t>
            </a:r>
            <a:r>
              <a:rPr sz="2000" b="1" dirty="0">
                <a:solidFill>
                  <a:srgbClr val="132B47"/>
                </a:solidFill>
                <a:latin typeface="方正大黑体_GBK" panose="02010600010101010101" charset="-122"/>
                <a:ea typeface="方正大黑体_GBK" panose="02010600010101010101" charset="-122"/>
                <a:cs typeface="方正大黑体_GBK" panose="02010600010101010101" charset="-122"/>
              </a:rPr>
              <a:t>监考教师要在考试</a:t>
            </a:r>
            <a:r>
              <a:rPr sz="2000" b="1" dirty="0">
                <a:solidFill>
                  <a:srgbClr val="C00000"/>
                </a:solidFill>
                <a:latin typeface="方正大黑体_GBK" panose="02010600010101010101" charset="-122"/>
                <a:ea typeface="方正大黑体_GBK" panose="02010600010101010101" charset="-122"/>
                <a:cs typeface="方正大黑体_GBK" panose="02010600010101010101" charset="-122"/>
              </a:rPr>
              <a:t>前20分钟</a:t>
            </a:r>
            <a:r>
              <a:rPr sz="2000" b="1" dirty="0">
                <a:solidFill>
                  <a:srgbClr val="132B47"/>
                </a:solidFill>
                <a:latin typeface="方正大黑体_GBK" panose="02010600010101010101" charset="-122"/>
                <a:ea typeface="方正大黑体_GBK" panose="02010600010101010101" charset="-122"/>
                <a:cs typeface="方正大黑体_GBK" panose="02010600010101010101" charset="-122"/>
              </a:rPr>
              <a:t>到考务点签到并领取试卷，临考试开始</a:t>
            </a:r>
            <a:r>
              <a:rPr sz="2000" b="1" dirty="0">
                <a:solidFill>
                  <a:srgbClr val="C00000"/>
                </a:solidFill>
                <a:latin typeface="方正大黑体_GBK" panose="02010600010101010101" charset="-122"/>
                <a:ea typeface="方正大黑体_GBK" panose="02010600010101010101" charset="-122"/>
                <a:cs typeface="方正大黑体_GBK" panose="02010600010101010101" charset="-122"/>
              </a:rPr>
              <a:t>前15分钟还未领取试卷或未签到的监考人员视为监考迟到</a:t>
            </a:r>
            <a:r>
              <a:rPr sz="2000" b="1" dirty="0">
                <a:solidFill>
                  <a:srgbClr val="132B47"/>
                </a:solidFill>
                <a:latin typeface="方正大黑体_GBK" panose="02010600010101010101" charset="-122"/>
                <a:ea typeface="方正大黑体_GBK" panose="02010600010101010101" charset="-122"/>
                <a:cs typeface="方正大黑体_GBK" panose="02010600010101010101" charset="-122"/>
              </a:rPr>
              <a:t>。</a:t>
            </a:r>
            <a:endParaRPr sz="2000" b="1" dirty="0">
              <a:solidFill>
                <a:srgbClr val="132B47"/>
              </a:solidFill>
              <a:latin typeface="方正大黑体_GBK" panose="02010600010101010101" charset="-122"/>
              <a:ea typeface="方正大黑体_GBK" panose="02010600010101010101" charset="-122"/>
              <a:cs typeface="方正大黑体_GBK" panose="02010600010101010101" charset="-122"/>
            </a:endParaRPr>
          </a:p>
        </p:txBody>
      </p:sp>
      <p:sp>
        <p:nvSpPr>
          <p:cNvPr id="19" name="文本框 18"/>
          <p:cNvSpPr txBox="1"/>
          <p:nvPr/>
        </p:nvSpPr>
        <p:spPr>
          <a:xfrm>
            <a:off x="8540242" y="2026182"/>
            <a:ext cx="1984828" cy="583565"/>
          </a:xfrm>
          <a:prstGeom prst="rect">
            <a:avLst/>
          </a:prstGeom>
          <a:noFill/>
        </p:spPr>
        <p:txBody>
          <a:bodyPr wrap="square" rtlCol="0">
            <a:spAutoFit/>
          </a:bodyPr>
          <a:lstStyle/>
          <a:p>
            <a:pPr lvl="0" algn="ctr">
              <a:buClrTx/>
              <a:buSzTx/>
              <a:buFontTx/>
            </a:pPr>
            <a:r>
              <a:rPr lang="zh-CN" altLang="en-US" sz="3200" dirty="0">
                <a:solidFill>
                  <a:srgbClr val="C00000"/>
                </a:solidFill>
                <a:latin typeface="方正大黑体_GBK" panose="02010600010101010101" charset="-122"/>
                <a:ea typeface="方正大黑体_GBK" panose="02010600010101010101" charset="-122"/>
                <a:sym typeface="+mn-ea"/>
              </a:rPr>
              <a:t>监考准备</a:t>
            </a:r>
            <a:endParaRPr lang="zh-CN" altLang="en-US" sz="3200" dirty="0">
              <a:solidFill>
                <a:srgbClr val="C00000"/>
              </a:solidFill>
              <a:latin typeface="方正大黑体_GBK" panose="02010600010101010101" charset="-122"/>
              <a:ea typeface="方正大黑体_GBK" panose="02010600010101010101" charset="-122"/>
              <a:sym typeface="+mn-ea"/>
            </a:endParaRPr>
          </a:p>
        </p:txBody>
      </p:sp>
      <p:sp>
        <p:nvSpPr>
          <p:cNvPr id="20" name="矩形 19"/>
          <p:cNvSpPr/>
          <p:nvPr/>
        </p:nvSpPr>
        <p:spPr>
          <a:xfrm>
            <a:off x="8539480" y="1428115"/>
            <a:ext cx="2310130" cy="541655"/>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fontAlgn="auto">
              <a:lnSpc>
                <a:spcPct val="150000"/>
              </a:lnSpc>
            </a:pPr>
            <a:r>
              <a:rPr lang="zh-CN" altLang="en-US" sz="2800" b="1" dirty="0">
                <a:latin typeface="汉仪正圆-95W" panose="00020600040101010101" charset="-122"/>
                <a:ea typeface="汉仪正圆-95W" panose="00020600040101010101" charset="-122"/>
              </a:rPr>
              <a:t>三</a:t>
            </a:r>
            <a:endParaRPr lang="zh-CN" altLang="en-US" sz="2800" b="1" dirty="0">
              <a:latin typeface="汉仪正圆-95W" panose="00020600040101010101" charset="-122"/>
              <a:ea typeface="汉仪正圆-95W" panose="00020600040101010101" charset="-122"/>
            </a:endParaRPr>
          </a:p>
        </p:txBody>
      </p:sp>
      <p:grpSp>
        <p:nvGrpSpPr>
          <p:cNvPr id="10" name="组合 9" descr="7b0a202020202274657874626f78223a20227b5c2263617465676f72795f69645c223a31303530342c5c2269645c223a32303334323231357d220a7d0a"/>
          <p:cNvGrpSpPr/>
          <p:nvPr/>
        </p:nvGrpSpPr>
        <p:grpSpPr>
          <a:xfrm>
            <a:off x="2742670" y="1592819"/>
            <a:ext cx="2344420" cy="1289070"/>
            <a:chOff x="7754" y="5185"/>
            <a:chExt cx="3692" cy="2030"/>
          </a:xfrm>
        </p:grpSpPr>
        <p:grpSp>
          <p:nvGrpSpPr>
            <p:cNvPr id="12" name="图形 4"/>
            <p:cNvGrpSpPr/>
            <p:nvPr/>
          </p:nvGrpSpPr>
          <p:grpSpPr>
            <a:xfrm>
              <a:off x="7754" y="5185"/>
              <a:ext cx="3692" cy="2030"/>
              <a:chOff x="4643437" y="3259434"/>
              <a:chExt cx="2903812" cy="1596409"/>
            </a:xfrm>
          </p:grpSpPr>
          <p:grpSp>
            <p:nvGrpSpPr>
              <p:cNvPr id="16" name="图形 4"/>
              <p:cNvGrpSpPr/>
              <p:nvPr/>
            </p:nvGrpSpPr>
            <p:grpSpPr>
              <a:xfrm>
                <a:off x="4643437" y="3322346"/>
                <a:ext cx="2903812" cy="1533497"/>
                <a:chOff x="4643437" y="3322346"/>
                <a:chExt cx="2903812" cy="1533497"/>
              </a:xfrm>
            </p:grpSpPr>
            <p:sp>
              <p:nvSpPr>
                <p:cNvPr id="17" name="任意多边形: 形状 7"/>
                <p:cNvSpPr/>
                <p:nvPr/>
              </p:nvSpPr>
              <p:spPr>
                <a:xfrm>
                  <a:off x="4643437" y="3322346"/>
                  <a:ext cx="2903812" cy="1387990"/>
                </a:xfrm>
                <a:custGeom>
                  <a:avLst/>
                  <a:gdLst>
                    <a:gd name="connsiteX0" fmla="*/ 1303020 w 2904172"/>
                    <a:gd name="connsiteY0" fmla="*/ 2708911 h 2709310"/>
                    <a:gd name="connsiteX1" fmla="*/ 2326005 w 2904172"/>
                    <a:gd name="connsiteY1" fmla="*/ 2417446 h 2709310"/>
                    <a:gd name="connsiteX2" fmla="*/ 2671763 w 2904172"/>
                    <a:gd name="connsiteY2" fmla="*/ 2686051 h 2709310"/>
                    <a:gd name="connsiteX3" fmla="*/ 2657475 w 2904172"/>
                    <a:gd name="connsiteY3" fmla="*/ 2353629 h 2709310"/>
                    <a:gd name="connsiteX4" fmla="*/ 2637473 w 2904172"/>
                    <a:gd name="connsiteY4" fmla="*/ 2252664 h 2709310"/>
                    <a:gd name="connsiteX5" fmla="*/ 2904173 w 2904172"/>
                    <a:gd name="connsiteY5" fmla="*/ 1427799 h 2709310"/>
                    <a:gd name="connsiteX6" fmla="*/ 1452563 w 2904172"/>
                    <a:gd name="connsiteY6" fmla="*/ 1 h 2709310"/>
                    <a:gd name="connsiteX7" fmla="*/ 0 w 2904172"/>
                    <a:gd name="connsiteY7" fmla="*/ 1426846 h 2709310"/>
                    <a:gd name="connsiteX8" fmla="*/ 224790 w 2904172"/>
                    <a:gd name="connsiteY8" fmla="*/ 2189799 h 2709310"/>
                    <a:gd name="connsiteX9" fmla="*/ 1303020 w 2904172"/>
                    <a:gd name="connsiteY9" fmla="*/ 2708911 h 2709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04172" h="2709310">
                      <a:moveTo>
                        <a:pt x="1303020" y="2708911"/>
                      </a:moveTo>
                      <a:cubicBezTo>
                        <a:pt x="2055495" y="2688909"/>
                        <a:pt x="2326005" y="2417446"/>
                        <a:pt x="2326005" y="2417446"/>
                      </a:cubicBezTo>
                      <a:lnTo>
                        <a:pt x="2671763" y="2686051"/>
                      </a:lnTo>
                      <a:lnTo>
                        <a:pt x="2657475" y="2353629"/>
                      </a:lnTo>
                      <a:lnTo>
                        <a:pt x="2637473" y="2252664"/>
                      </a:lnTo>
                      <a:cubicBezTo>
                        <a:pt x="2805113" y="2019301"/>
                        <a:pt x="2904173" y="1735456"/>
                        <a:pt x="2904173" y="1427799"/>
                      </a:cubicBezTo>
                      <a:cubicBezTo>
                        <a:pt x="2904173" y="639129"/>
                        <a:pt x="2254568" y="1"/>
                        <a:pt x="1452563" y="1"/>
                      </a:cubicBezTo>
                      <a:cubicBezTo>
                        <a:pt x="649605" y="-951"/>
                        <a:pt x="0" y="638176"/>
                        <a:pt x="0" y="1426846"/>
                      </a:cubicBezTo>
                      <a:cubicBezTo>
                        <a:pt x="0" y="1707834"/>
                        <a:pt x="82868" y="1969771"/>
                        <a:pt x="224790" y="2189799"/>
                      </a:cubicBezTo>
                      <a:cubicBezTo>
                        <a:pt x="413385" y="2398396"/>
                        <a:pt x="790575" y="2722246"/>
                        <a:pt x="1303020" y="2708911"/>
                      </a:cubicBezTo>
                      <a:close/>
                    </a:path>
                  </a:pathLst>
                </a:custGeom>
                <a:solidFill>
                  <a:srgbClr val="FFFFFF"/>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21" name="任意多边形: 形状 8"/>
                <p:cNvSpPr/>
                <p:nvPr/>
              </p:nvSpPr>
              <p:spPr>
                <a:xfrm>
                  <a:off x="4733925" y="3924299"/>
                  <a:ext cx="2656522" cy="931544"/>
                </a:xfrm>
                <a:custGeom>
                  <a:avLst/>
                  <a:gdLst>
                    <a:gd name="connsiteX0" fmla="*/ 2581275 w 2656522"/>
                    <a:gd name="connsiteY0" fmla="*/ 762000 h 931544"/>
                    <a:gd name="connsiteX1" fmla="*/ 2208848 w 2656522"/>
                    <a:gd name="connsiteY1" fmla="*/ 473392 h 931544"/>
                    <a:gd name="connsiteX2" fmla="*/ 1212533 w 2656522"/>
                    <a:gd name="connsiteY2" fmla="*/ 784860 h 931544"/>
                    <a:gd name="connsiteX3" fmla="*/ 0 w 2656522"/>
                    <a:gd name="connsiteY3" fmla="*/ 0 h 931544"/>
                    <a:gd name="connsiteX4" fmla="*/ 1362075 w 2656522"/>
                    <a:gd name="connsiteY4" fmla="*/ 931545 h 931544"/>
                    <a:gd name="connsiteX5" fmla="*/ 2221230 w 2656522"/>
                    <a:gd name="connsiteY5" fmla="*/ 654368 h 931544"/>
                    <a:gd name="connsiteX6" fmla="*/ 2656523 w 2656522"/>
                    <a:gd name="connsiteY6" fmla="*/ 875347 h 931544"/>
                    <a:gd name="connsiteX7" fmla="*/ 2535555 w 2656522"/>
                    <a:gd name="connsiteY7" fmla="*/ 326708 h 931544"/>
                    <a:gd name="connsiteX8" fmla="*/ 2581275 w 2656522"/>
                    <a:gd name="connsiteY8" fmla="*/ 762000 h 931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56522" h="931544">
                      <a:moveTo>
                        <a:pt x="2581275" y="762000"/>
                      </a:moveTo>
                      <a:lnTo>
                        <a:pt x="2208848" y="473392"/>
                      </a:lnTo>
                      <a:cubicBezTo>
                        <a:pt x="2208848" y="473392"/>
                        <a:pt x="1955483" y="766763"/>
                        <a:pt x="1212533" y="784860"/>
                      </a:cubicBezTo>
                      <a:cubicBezTo>
                        <a:pt x="658178" y="799147"/>
                        <a:pt x="134303" y="267653"/>
                        <a:pt x="0" y="0"/>
                      </a:cubicBezTo>
                      <a:cubicBezTo>
                        <a:pt x="285750" y="657225"/>
                        <a:pt x="845820" y="931545"/>
                        <a:pt x="1362075" y="931545"/>
                      </a:cubicBezTo>
                      <a:cubicBezTo>
                        <a:pt x="1683068" y="931545"/>
                        <a:pt x="1980248" y="828675"/>
                        <a:pt x="2221230" y="654368"/>
                      </a:cubicBezTo>
                      <a:lnTo>
                        <a:pt x="2656523" y="875347"/>
                      </a:lnTo>
                      <a:lnTo>
                        <a:pt x="2535555" y="326708"/>
                      </a:lnTo>
                      <a:lnTo>
                        <a:pt x="2581275" y="762000"/>
                      </a:lnTo>
                      <a:close/>
                    </a:path>
                  </a:pathLst>
                </a:custGeom>
                <a:solidFill>
                  <a:srgbClr val="D1F0FF"/>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grpSp>
          <p:sp>
            <p:nvSpPr>
              <p:cNvPr id="22" name="任意多边形: 形状 9"/>
              <p:cNvSpPr/>
              <p:nvPr/>
            </p:nvSpPr>
            <p:spPr>
              <a:xfrm>
                <a:off x="4790515" y="3259434"/>
                <a:ext cx="2542802" cy="1450901"/>
              </a:xfrm>
              <a:custGeom>
                <a:avLst/>
                <a:gdLst>
                  <a:gd name="connsiteX0" fmla="*/ 2637473 w 2904172"/>
                  <a:gd name="connsiteY0" fmla="*/ 2252663 h 2855594"/>
                  <a:gd name="connsiteX1" fmla="*/ 2904173 w 2904172"/>
                  <a:gd name="connsiteY1" fmla="*/ 1427798 h 2855594"/>
                  <a:gd name="connsiteX2" fmla="*/ 1452563 w 2904172"/>
                  <a:gd name="connsiteY2" fmla="*/ 0 h 2855594"/>
                  <a:gd name="connsiteX3" fmla="*/ 0 w 2904172"/>
                  <a:gd name="connsiteY3" fmla="*/ 1427798 h 2855594"/>
                  <a:gd name="connsiteX4" fmla="*/ 1451610 w 2904172"/>
                  <a:gd name="connsiteY4" fmla="*/ 2855595 h 2855594"/>
                  <a:gd name="connsiteX5" fmla="*/ 2310765 w 2904172"/>
                  <a:gd name="connsiteY5" fmla="*/ 2578418 h 2855594"/>
                  <a:gd name="connsiteX6" fmla="*/ 2746058 w 2904172"/>
                  <a:gd name="connsiteY6" fmla="*/ 2799398 h 2855594"/>
                  <a:gd name="connsiteX7" fmla="*/ 2637473 w 2904172"/>
                  <a:gd name="connsiteY7" fmla="*/ 2252663 h 2855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04172" h="2855594">
                    <a:moveTo>
                      <a:pt x="2637473" y="2252663"/>
                    </a:moveTo>
                    <a:cubicBezTo>
                      <a:pt x="2805113" y="2019300"/>
                      <a:pt x="2904173" y="1735455"/>
                      <a:pt x="2904173" y="1427798"/>
                    </a:cubicBezTo>
                    <a:cubicBezTo>
                      <a:pt x="2904173" y="639128"/>
                      <a:pt x="2254568" y="0"/>
                      <a:pt x="1452563" y="0"/>
                    </a:cubicBezTo>
                    <a:cubicBezTo>
                      <a:pt x="650558" y="0"/>
                      <a:pt x="0" y="639128"/>
                      <a:pt x="0" y="1427798"/>
                    </a:cubicBezTo>
                    <a:cubicBezTo>
                      <a:pt x="0" y="2216468"/>
                      <a:pt x="649605" y="2855595"/>
                      <a:pt x="1451610" y="2855595"/>
                    </a:cubicBezTo>
                    <a:cubicBezTo>
                      <a:pt x="1772603" y="2855595"/>
                      <a:pt x="2069783" y="2752725"/>
                      <a:pt x="2310765" y="2578418"/>
                    </a:cubicBezTo>
                    <a:lnTo>
                      <a:pt x="2746058" y="2799398"/>
                    </a:lnTo>
                    <a:lnTo>
                      <a:pt x="2637473" y="2252663"/>
                    </a:lnTo>
                    <a:close/>
                  </a:path>
                </a:pathLst>
              </a:custGeom>
              <a:noFill/>
              <a:ln w="28575" cap="flat">
                <a:solidFill>
                  <a:srgbClr val="2A74DB"/>
                </a:solid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grpSp>
        <p:sp>
          <p:nvSpPr>
            <p:cNvPr id="23" name="文本框 22"/>
            <p:cNvSpPr txBox="1"/>
            <p:nvPr/>
          </p:nvSpPr>
          <p:spPr>
            <a:xfrm>
              <a:off x="8014" y="5552"/>
              <a:ext cx="3171" cy="1190"/>
            </a:xfrm>
            <a:prstGeom prst="rect">
              <a:avLst/>
            </a:prstGeom>
            <a:noFill/>
          </p:spPr>
          <p:txBody>
            <a:bodyPr wrap="square" rtlCol="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r>
                <a:rPr lang="en-US" altLang="zh-CN" sz="1200" spc="100">
                  <a:solidFill>
                    <a:schemeClr val="tx1"/>
                  </a:solidFill>
                  <a:uFillTx/>
                  <a:latin typeface="汉仪文黑-55简" panose="00020600040101010101" charset="-122"/>
                  <a:ea typeface="汉仪文黑-55简" panose="00020600040101010101" charset="-122"/>
                </a:rPr>
                <a:t>   </a:t>
              </a:r>
              <a:r>
                <a:rPr lang="en-US" altLang="zh-CN" sz="3600" spc="100">
                  <a:solidFill>
                    <a:schemeClr val="tx1"/>
                  </a:solidFill>
                  <a:uFillTx/>
                  <a:latin typeface="汉仪文黑-55简" panose="00020600040101010101" charset="-122"/>
                  <a:ea typeface="汉仪文黑-55简" panose="00020600040101010101" charset="-122"/>
                </a:rPr>
                <a:t>OA</a:t>
              </a:r>
              <a:r>
                <a:rPr lang="zh-CN" altLang="en-US" sz="3600" spc="100">
                  <a:solidFill>
                    <a:schemeClr val="tx1"/>
                  </a:solidFill>
                  <a:uFillTx/>
                  <a:latin typeface="汉仪文黑-55简" panose="00020600040101010101" charset="-122"/>
                  <a:ea typeface="汉仪文黑-55简" panose="00020600040101010101" charset="-122"/>
                </a:rPr>
                <a:t>审批</a:t>
              </a:r>
              <a:endParaRPr lang="zh-CN" altLang="en-US" sz="3600" spc="100">
                <a:solidFill>
                  <a:schemeClr val="tx1"/>
                </a:solidFill>
                <a:uFillTx/>
                <a:latin typeface="汉仪文黑-55简" panose="00020600040101010101" charset="-122"/>
                <a:ea typeface="汉仪文黑-55简" panose="00020600040101010101"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799465" y="1142365"/>
            <a:ext cx="10592435" cy="553085"/>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l">
              <a:lnSpc>
                <a:spcPct val="150000"/>
              </a:lnSpc>
            </a:pPr>
            <a:r>
              <a:rPr sz="2000" b="1" dirty="0">
                <a:solidFill>
                  <a:srgbClr val="C00000"/>
                </a:solidFill>
                <a:latin typeface="方正大黑体_GBK" panose="02010600010101010101" charset="-122"/>
                <a:ea typeface="方正大黑体_GBK" panose="02010600010101010101" charset="-122"/>
                <a:cs typeface="方正大黑体_GBK" panose="02010600010101010101" charset="-122"/>
              </a:rPr>
              <a:t>第三十条 </a:t>
            </a:r>
            <a:r>
              <a:rPr sz="2000" b="1" dirty="0">
                <a:latin typeface="方正大黑体_GBK" panose="02010600010101010101" charset="-122"/>
                <a:ea typeface="方正大黑体_GBK" panose="02010600010101010101" charset="-122"/>
                <a:cs typeface="方正大黑体_GBK" panose="02010600010101010101" charset="-122"/>
              </a:rPr>
              <a:t>任何人进入考场均须关闭手机，监考期间，手机响铃作为教学事故处理。</a:t>
            </a:r>
            <a:endParaRPr sz="2000" b="1" dirty="0">
              <a:latin typeface="方正大黑体_GBK" panose="02010600010101010101" charset="-122"/>
              <a:ea typeface="方正大黑体_GBK" panose="02010600010101010101" charset="-122"/>
              <a:cs typeface="方正大黑体_GBK" panose="02010600010101010101" charset="-122"/>
            </a:endParaRPr>
          </a:p>
        </p:txBody>
      </p:sp>
      <p:sp>
        <p:nvSpPr>
          <p:cNvPr id="7" name="文本框 6"/>
          <p:cNvSpPr txBox="1"/>
          <p:nvPr/>
        </p:nvSpPr>
        <p:spPr>
          <a:xfrm>
            <a:off x="5880156" y="460272"/>
            <a:ext cx="1984828" cy="583565"/>
          </a:xfrm>
          <a:prstGeom prst="rect">
            <a:avLst/>
          </a:prstGeom>
          <a:noFill/>
        </p:spPr>
        <p:txBody>
          <a:bodyPr wrap="square" rtlCol="0">
            <a:spAutoFit/>
          </a:bodyPr>
          <a:lstStyle/>
          <a:p>
            <a:pPr algn="ctr"/>
            <a:r>
              <a:rPr lang="zh-CN" altLang="en-US" sz="3200" dirty="0">
                <a:solidFill>
                  <a:srgbClr val="C00000"/>
                </a:solidFill>
                <a:latin typeface="方正大黑体_GBK" panose="02010600010101010101" charset="-122"/>
                <a:ea typeface="方正大黑体_GBK" panose="02010600010101010101" charset="-122"/>
              </a:rPr>
              <a:t>监考过程</a:t>
            </a:r>
            <a:endParaRPr lang="zh-CN" altLang="en-US" sz="3200" dirty="0">
              <a:solidFill>
                <a:srgbClr val="C00000"/>
              </a:solidFill>
              <a:latin typeface="方正大黑体_GBK" panose="02010600010101010101" charset="-122"/>
              <a:ea typeface="方正大黑体_GBK" panose="02010600010101010101" charset="-122"/>
            </a:endParaRPr>
          </a:p>
        </p:txBody>
      </p:sp>
      <p:sp>
        <p:nvSpPr>
          <p:cNvPr id="8" name="矩形 7"/>
          <p:cNvSpPr/>
          <p:nvPr/>
        </p:nvSpPr>
        <p:spPr>
          <a:xfrm>
            <a:off x="2860675" y="460375"/>
            <a:ext cx="2129155" cy="541655"/>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fontAlgn="auto">
              <a:lnSpc>
                <a:spcPct val="150000"/>
              </a:lnSpc>
            </a:pPr>
            <a:r>
              <a:rPr lang="zh-CN" altLang="en-US" sz="2800" b="1" dirty="0">
                <a:latin typeface="汉仪正圆-95W" panose="00020600040101010101" charset="-122"/>
                <a:ea typeface="汉仪正圆-95W" panose="00020600040101010101" charset="-122"/>
              </a:rPr>
              <a:t>四</a:t>
            </a:r>
            <a:endParaRPr lang="zh-CN" altLang="en-US" sz="2800" b="1" dirty="0">
              <a:latin typeface="汉仪正圆-95W" panose="00020600040101010101" charset="-122"/>
              <a:ea typeface="汉仪正圆-95W" panose="00020600040101010101" charset="-122"/>
            </a:endParaRPr>
          </a:p>
        </p:txBody>
      </p:sp>
      <p:sp>
        <p:nvSpPr>
          <p:cNvPr id="2" name="文本框 1"/>
          <p:cNvSpPr txBox="1"/>
          <p:nvPr/>
        </p:nvSpPr>
        <p:spPr>
          <a:xfrm>
            <a:off x="799465" y="1793875"/>
            <a:ext cx="10592435" cy="2399665"/>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pPr algn="l">
              <a:lnSpc>
                <a:spcPct val="150000"/>
              </a:lnSpc>
            </a:pPr>
            <a:r>
              <a:rPr sz="2000" b="1" dirty="0">
                <a:solidFill>
                  <a:srgbClr val="C00000"/>
                </a:solidFill>
                <a:latin typeface="方正大黑体_GBK" panose="02010600010101010101" charset="-122"/>
                <a:ea typeface="方正大黑体_GBK" panose="02010600010101010101" charset="-122"/>
                <a:cs typeface="方正大黑体_GBK" panose="02010600010101010101" charset="-122"/>
              </a:rPr>
              <a:t>第三十一条</a:t>
            </a:r>
            <a:r>
              <a:rPr sz="2000" b="1" dirty="0">
                <a:latin typeface="方正大黑体_GBK" panose="02010600010101010101" charset="-122"/>
                <a:ea typeface="方正大黑体_GBK" panose="02010600010101010101" charset="-122"/>
                <a:cs typeface="方正大黑体_GBK" panose="02010600010101010101" charset="-122"/>
              </a:rPr>
              <a:t> 监考教师在考试前15分钟到达监考地点安排学生座位；督促学生清理书桌；检查学生证及身份证，无考试证件、证件不全或证件不符的学生不得参加考试；与考试有关的书籍资料不得带进考场，具体按照《东莞城市学院考场规则与违规处理规定》做好相关工作。如发现有作弊行为，立即收留作弊证椐和学生证，做好记录交教务处，并保证考场秩序的稳定。</a:t>
            </a:r>
            <a:endParaRPr sz="2000" b="1" dirty="0">
              <a:latin typeface="方正大黑体_GBK" panose="02010600010101010101" charset="-122"/>
              <a:ea typeface="方正大黑体_GBK" panose="02010600010101010101" charset="-122"/>
              <a:cs typeface="方正大黑体_GBK" panose="02010600010101010101" charset="-122"/>
            </a:endParaRPr>
          </a:p>
        </p:txBody>
      </p:sp>
      <p:sp>
        <p:nvSpPr>
          <p:cNvPr id="3" name="文本框 2"/>
          <p:cNvSpPr txBox="1"/>
          <p:nvPr/>
        </p:nvSpPr>
        <p:spPr>
          <a:xfrm>
            <a:off x="799465" y="4291965"/>
            <a:ext cx="10592435" cy="1014730"/>
          </a:xfrm>
          <a:prstGeom prst="rect">
            <a:avLst/>
          </a:prstGeom>
          <a:solidFill>
            <a:schemeClr val="accent1">
              <a:lumMod val="60000"/>
              <a:lumOff val="40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pPr algn="l">
              <a:lnSpc>
                <a:spcPct val="150000"/>
              </a:lnSpc>
            </a:pPr>
            <a:r>
              <a:rPr sz="2000" b="1" dirty="0">
                <a:solidFill>
                  <a:srgbClr val="C00000"/>
                </a:solidFill>
                <a:latin typeface="方正大黑体_GBK" panose="02010600010101010101" charset="-122"/>
                <a:ea typeface="方正大黑体_GBK" panose="02010600010101010101" charset="-122"/>
                <a:cs typeface="方正大黑体_GBK" panose="02010600010101010101" charset="-122"/>
              </a:rPr>
              <a:t>第三十二条</a:t>
            </a:r>
            <a:r>
              <a:rPr sz="2000" b="1" dirty="0">
                <a:latin typeface="方正大黑体_GBK" panose="02010600010101010101" charset="-122"/>
                <a:ea typeface="方正大黑体_GBK" panose="02010600010101010101" charset="-122"/>
                <a:cs typeface="方正大黑体_GBK" panose="02010600010101010101" charset="-122"/>
              </a:rPr>
              <a:t> 监考教师要认真监考，不得翻阅书报、吸烟、与其他老师闲聊和擅自离开指定的监考区域。</a:t>
            </a:r>
            <a:endParaRPr sz="2000" b="1" dirty="0">
              <a:latin typeface="方正大黑体_GBK" panose="02010600010101010101" charset="-122"/>
              <a:ea typeface="方正大黑体_GBK" panose="02010600010101010101" charset="-122"/>
              <a:cs typeface="方正大黑体_GBK" panose="02010600010101010101" charset="-122"/>
            </a:endParaRPr>
          </a:p>
        </p:txBody>
      </p:sp>
      <p:sp>
        <p:nvSpPr>
          <p:cNvPr id="4" name="文本框 3"/>
          <p:cNvSpPr txBox="1"/>
          <p:nvPr/>
        </p:nvSpPr>
        <p:spPr>
          <a:xfrm>
            <a:off x="800100" y="5405120"/>
            <a:ext cx="10592435" cy="1014730"/>
          </a:xfrm>
          <a:prstGeom prst="rect">
            <a:avLst/>
          </a:prstGeom>
          <a:solidFill>
            <a:schemeClr val="accent1">
              <a:lumMod val="60000"/>
              <a:lumOff val="40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pPr algn="l">
              <a:lnSpc>
                <a:spcPct val="150000"/>
              </a:lnSpc>
            </a:pPr>
            <a:r>
              <a:rPr sz="2000" b="1" dirty="0">
                <a:solidFill>
                  <a:srgbClr val="C00000"/>
                </a:solidFill>
                <a:latin typeface="方正大黑体_GBK" panose="02010600010101010101" charset="-122"/>
                <a:ea typeface="方正大黑体_GBK" panose="02010600010101010101" charset="-122"/>
                <a:cs typeface="方正大黑体_GBK" panose="02010600010101010101" charset="-122"/>
              </a:rPr>
              <a:t>第三十三条 </a:t>
            </a:r>
            <a:r>
              <a:rPr sz="2000" b="1" dirty="0">
                <a:latin typeface="方正大黑体_GBK" panose="02010600010101010101" charset="-122"/>
                <a:ea typeface="方正大黑体_GBK" panose="02010600010101010101" charset="-122"/>
                <a:cs typeface="方正大黑体_GBK" panose="02010600010101010101" charset="-122"/>
              </a:rPr>
              <a:t>考试结束的铃声响起后，立即通知全体学生起立，马上离开考场，学生全部离场后，再回收清理试卷，不听指令者作考场违纪处理。</a:t>
            </a:r>
            <a:endParaRPr sz="2000" b="1" dirty="0">
              <a:latin typeface="方正大黑体_GBK" panose="02010600010101010101" charset="-122"/>
              <a:ea typeface="方正大黑体_GBK" panose="02010600010101010101" charset="-122"/>
              <a:cs typeface="方正大黑体_GBK" panose="0201060001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3" grpId="1" animBg="1"/>
      <p:bldP spid="4" grpId="0" animBg="1"/>
      <p:bldP spid="4"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799465" y="1142365"/>
            <a:ext cx="10592435" cy="1014730"/>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l">
              <a:lnSpc>
                <a:spcPct val="150000"/>
              </a:lnSpc>
            </a:pPr>
            <a:r>
              <a:rPr sz="2000" b="1" dirty="0">
                <a:solidFill>
                  <a:srgbClr val="C00000"/>
                </a:solidFill>
                <a:latin typeface="方正大黑体_GBK" panose="02010600010101010101" charset="-122"/>
                <a:ea typeface="方正大黑体_GBK" panose="02010600010101010101" charset="-122"/>
                <a:cs typeface="方正大黑体_GBK" panose="02010600010101010101" charset="-122"/>
              </a:rPr>
              <a:t>第三十四条 </a:t>
            </a:r>
            <a:r>
              <a:rPr sz="2000" b="1" dirty="0">
                <a:latin typeface="方正大黑体_GBK" panose="02010600010101010101" charset="-122"/>
                <a:ea typeface="方正大黑体_GBK" panose="02010600010101010101" charset="-122"/>
                <a:cs typeface="方正大黑体_GBK" panose="02010600010101010101" charset="-122"/>
              </a:rPr>
              <a:t>考试结束后，监考人员应认真检查考场是否有试卷遗漏，监考过程中试卷遗漏由监考老师负全责。</a:t>
            </a:r>
            <a:endParaRPr sz="2000" b="1" dirty="0">
              <a:latin typeface="方正大黑体_GBK" panose="02010600010101010101" charset="-122"/>
              <a:ea typeface="方正大黑体_GBK" panose="02010600010101010101" charset="-122"/>
              <a:cs typeface="方正大黑体_GBK" panose="02010600010101010101" charset="-122"/>
            </a:endParaRPr>
          </a:p>
        </p:txBody>
      </p:sp>
      <p:sp>
        <p:nvSpPr>
          <p:cNvPr id="7" name="文本框 6"/>
          <p:cNvSpPr txBox="1"/>
          <p:nvPr/>
        </p:nvSpPr>
        <p:spPr>
          <a:xfrm>
            <a:off x="5880156" y="460272"/>
            <a:ext cx="1984828" cy="583565"/>
          </a:xfrm>
          <a:prstGeom prst="rect">
            <a:avLst/>
          </a:prstGeom>
          <a:noFill/>
        </p:spPr>
        <p:txBody>
          <a:bodyPr wrap="square" rtlCol="0">
            <a:spAutoFit/>
          </a:bodyPr>
          <a:lstStyle/>
          <a:p>
            <a:pPr algn="ctr"/>
            <a:r>
              <a:rPr lang="zh-CN" altLang="en-US" sz="3200" dirty="0">
                <a:solidFill>
                  <a:srgbClr val="C00000"/>
                </a:solidFill>
                <a:latin typeface="方正大黑体_GBK" panose="02010600010101010101" charset="-122"/>
                <a:ea typeface="方正大黑体_GBK" panose="02010600010101010101" charset="-122"/>
              </a:rPr>
              <a:t>监考过程</a:t>
            </a:r>
            <a:endParaRPr lang="zh-CN" altLang="en-US" sz="3200" dirty="0">
              <a:solidFill>
                <a:srgbClr val="C00000"/>
              </a:solidFill>
              <a:latin typeface="方正大黑体_GBK" panose="02010600010101010101" charset="-122"/>
              <a:ea typeface="方正大黑体_GBK" panose="02010600010101010101" charset="-122"/>
            </a:endParaRPr>
          </a:p>
        </p:txBody>
      </p:sp>
      <p:sp>
        <p:nvSpPr>
          <p:cNvPr id="8" name="矩形 7"/>
          <p:cNvSpPr/>
          <p:nvPr/>
        </p:nvSpPr>
        <p:spPr>
          <a:xfrm>
            <a:off x="2860675" y="460375"/>
            <a:ext cx="2129155" cy="541655"/>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fontAlgn="auto">
              <a:lnSpc>
                <a:spcPct val="150000"/>
              </a:lnSpc>
            </a:pPr>
            <a:r>
              <a:rPr lang="zh-CN" altLang="en-US" sz="2800" b="1" dirty="0">
                <a:latin typeface="汉仪正圆-95W" panose="00020600040101010101" charset="-122"/>
                <a:ea typeface="汉仪正圆-95W" panose="00020600040101010101" charset="-122"/>
              </a:rPr>
              <a:t>四</a:t>
            </a:r>
            <a:endParaRPr lang="zh-CN" altLang="en-US" sz="2800" b="1" dirty="0">
              <a:latin typeface="汉仪正圆-95W" panose="00020600040101010101" charset="-122"/>
              <a:ea typeface="汉仪正圆-95W" panose="00020600040101010101" charset="-122"/>
            </a:endParaRPr>
          </a:p>
        </p:txBody>
      </p:sp>
      <p:sp>
        <p:nvSpPr>
          <p:cNvPr id="2" name="文本框 1"/>
          <p:cNvSpPr txBox="1"/>
          <p:nvPr/>
        </p:nvSpPr>
        <p:spPr>
          <a:xfrm>
            <a:off x="800100" y="2592705"/>
            <a:ext cx="10592435" cy="553085"/>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p>
            <a:pPr algn="l">
              <a:lnSpc>
                <a:spcPct val="150000"/>
              </a:lnSpc>
            </a:pPr>
            <a:r>
              <a:rPr sz="2000" b="1" dirty="0">
                <a:solidFill>
                  <a:srgbClr val="C00000"/>
                </a:solidFill>
                <a:latin typeface="方正大黑体_GBK" panose="02010600010101010101" charset="-122"/>
                <a:ea typeface="方正大黑体_GBK" panose="02010600010101010101" charset="-122"/>
                <a:cs typeface="方正大黑体_GBK" panose="02010600010101010101" charset="-122"/>
              </a:rPr>
              <a:t>第三十五条 </a:t>
            </a:r>
            <a:r>
              <a:rPr sz="2000" b="1" dirty="0">
                <a:latin typeface="方正大黑体_GBK" panose="02010600010101010101" charset="-122"/>
                <a:ea typeface="方正大黑体_GBK" panose="02010600010101010101" charset="-122"/>
                <a:cs typeface="方正大黑体_GBK" panose="02010600010101010101" charset="-122"/>
              </a:rPr>
              <a:t>认真填写考场情况记录表，并与试卷一并装入试卷袋，密封签字，交回考务点。</a:t>
            </a:r>
            <a:endParaRPr sz="2000" b="1" dirty="0">
              <a:latin typeface="方正大黑体_GBK" panose="02010600010101010101" charset="-122"/>
              <a:ea typeface="方正大黑体_GBK" panose="02010600010101010101" charset="-122"/>
              <a:cs typeface="方正大黑体_GBK" panose="02010600010101010101" charset="-122"/>
            </a:endParaRPr>
          </a:p>
        </p:txBody>
      </p:sp>
      <p:pic>
        <p:nvPicPr>
          <p:cNvPr id="100" name="图片 99"/>
          <p:cNvPicPr/>
          <p:nvPr/>
        </p:nvPicPr>
        <p:blipFill>
          <a:blip r:embed="rId1"/>
          <a:stretch>
            <a:fillRect/>
          </a:stretch>
        </p:blipFill>
        <p:spPr>
          <a:xfrm>
            <a:off x="1553210" y="3581400"/>
            <a:ext cx="4326890" cy="2447290"/>
          </a:xfrm>
          <a:prstGeom prst="rect">
            <a:avLst/>
          </a:prstGeom>
          <a:noFill/>
          <a:ln w="9525">
            <a:noFill/>
          </a:ln>
        </p:spPr>
      </p:pic>
      <p:grpSp>
        <p:nvGrpSpPr>
          <p:cNvPr id="5" name="组合 4" descr="7b0a202020202274657874626f78223a20227b5c2263617465676f72795f69645c223a31303531332c5c2269645c223a32303334323132377d220a7d0a"/>
          <p:cNvGrpSpPr/>
          <p:nvPr/>
        </p:nvGrpSpPr>
        <p:grpSpPr>
          <a:xfrm>
            <a:off x="6308006" y="3312398"/>
            <a:ext cx="4671714" cy="3177542"/>
            <a:chOff x="7932" y="2372"/>
            <a:chExt cx="3327" cy="6060"/>
          </a:xfrm>
        </p:grpSpPr>
        <p:grpSp>
          <p:nvGrpSpPr>
            <p:cNvPr id="288" name="图形 286"/>
            <p:cNvGrpSpPr/>
            <p:nvPr/>
          </p:nvGrpSpPr>
          <p:grpSpPr>
            <a:xfrm>
              <a:off x="7932" y="2372"/>
              <a:ext cx="3327" cy="6060"/>
              <a:chOff x="5036895" y="1506597"/>
              <a:chExt cx="2112687" cy="3847691"/>
            </a:xfrm>
          </p:grpSpPr>
          <p:sp>
            <p:nvSpPr>
              <p:cNvPr id="289" name="任意多边形: 形状 288"/>
              <p:cNvSpPr/>
              <p:nvPr/>
            </p:nvSpPr>
            <p:spPr>
              <a:xfrm>
                <a:off x="5419160" y="1815498"/>
                <a:ext cx="1644681" cy="3538790"/>
              </a:xfrm>
              <a:custGeom>
                <a:avLst/>
                <a:gdLst>
                  <a:gd name="connsiteX0" fmla="*/ 1644682 w 1644681"/>
                  <a:gd name="connsiteY0" fmla="*/ 3538791 h 3538790"/>
                  <a:gd name="connsiteX1" fmla="*/ 1480993 w 1644681"/>
                  <a:gd name="connsiteY1" fmla="*/ 3398486 h 3538790"/>
                  <a:gd name="connsiteX2" fmla="*/ 1316005 w 1644681"/>
                  <a:gd name="connsiteY2" fmla="*/ 3538791 h 3538790"/>
                  <a:gd name="connsiteX3" fmla="*/ 1151017 w 1644681"/>
                  <a:gd name="connsiteY3" fmla="*/ 3398486 h 3538790"/>
                  <a:gd name="connsiteX4" fmla="*/ 987329 w 1644681"/>
                  <a:gd name="connsiteY4" fmla="*/ 3538791 h 3538790"/>
                  <a:gd name="connsiteX5" fmla="*/ 822341 w 1644681"/>
                  <a:gd name="connsiteY5" fmla="*/ 3398486 h 3538790"/>
                  <a:gd name="connsiteX6" fmla="*/ 658652 w 1644681"/>
                  <a:gd name="connsiteY6" fmla="*/ 3538791 h 3538790"/>
                  <a:gd name="connsiteX7" fmla="*/ 493664 w 1644681"/>
                  <a:gd name="connsiteY7" fmla="*/ 3398486 h 3538790"/>
                  <a:gd name="connsiteX8" fmla="*/ 329976 w 1644681"/>
                  <a:gd name="connsiteY8" fmla="*/ 3538791 h 3538790"/>
                  <a:gd name="connsiteX9" fmla="*/ 164988 w 1644681"/>
                  <a:gd name="connsiteY9" fmla="*/ 3398486 h 3538790"/>
                  <a:gd name="connsiteX10" fmla="*/ 0 w 1644681"/>
                  <a:gd name="connsiteY10" fmla="*/ 3538791 h 3538790"/>
                  <a:gd name="connsiteX11" fmla="*/ 0 w 1644681"/>
                  <a:gd name="connsiteY11" fmla="*/ 0 h 3538790"/>
                  <a:gd name="connsiteX12" fmla="*/ 1644682 w 1644681"/>
                  <a:gd name="connsiteY12" fmla="*/ 0 h 3538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4681" h="3538790">
                    <a:moveTo>
                      <a:pt x="1644682" y="3538791"/>
                    </a:moveTo>
                    <a:lnTo>
                      <a:pt x="1480993" y="3398486"/>
                    </a:lnTo>
                    <a:lnTo>
                      <a:pt x="1316005" y="3538791"/>
                    </a:lnTo>
                    <a:lnTo>
                      <a:pt x="1151017" y="3398486"/>
                    </a:lnTo>
                    <a:lnTo>
                      <a:pt x="987329" y="3538791"/>
                    </a:lnTo>
                    <a:lnTo>
                      <a:pt x="822341" y="3398486"/>
                    </a:lnTo>
                    <a:lnTo>
                      <a:pt x="658652" y="3538791"/>
                    </a:lnTo>
                    <a:lnTo>
                      <a:pt x="493664" y="3398486"/>
                    </a:lnTo>
                    <a:lnTo>
                      <a:pt x="329976" y="3538791"/>
                    </a:lnTo>
                    <a:lnTo>
                      <a:pt x="164988" y="3398486"/>
                    </a:lnTo>
                    <a:lnTo>
                      <a:pt x="0" y="3538791"/>
                    </a:lnTo>
                    <a:lnTo>
                      <a:pt x="0" y="0"/>
                    </a:lnTo>
                    <a:lnTo>
                      <a:pt x="1644682" y="0"/>
                    </a:lnTo>
                    <a:close/>
                  </a:path>
                </a:pathLst>
              </a:custGeom>
              <a:solidFill>
                <a:srgbClr val="FFC369"/>
              </a:solidFill>
              <a:ln w="12973"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290" name="任意多边形: 形状 289"/>
              <p:cNvSpPr/>
              <p:nvPr/>
            </p:nvSpPr>
            <p:spPr>
              <a:xfrm>
                <a:off x="5256770" y="1610238"/>
                <a:ext cx="1892812" cy="293600"/>
              </a:xfrm>
              <a:custGeom>
                <a:avLst/>
                <a:gdLst>
                  <a:gd name="connsiteX0" fmla="*/ 1860335 w 1892812"/>
                  <a:gd name="connsiteY0" fmla="*/ 293600 h 293600"/>
                  <a:gd name="connsiteX1" fmla="*/ 32478 w 1892812"/>
                  <a:gd name="connsiteY1" fmla="*/ 293600 h 293600"/>
                  <a:gd name="connsiteX2" fmla="*/ 0 w 1892812"/>
                  <a:gd name="connsiteY2" fmla="*/ 261122 h 293600"/>
                  <a:gd name="connsiteX3" fmla="*/ 0 w 1892812"/>
                  <a:gd name="connsiteY3" fmla="*/ 31179 h 293600"/>
                  <a:gd name="connsiteX4" fmla="*/ 32478 w 1892812"/>
                  <a:gd name="connsiteY4" fmla="*/ 0 h 293600"/>
                  <a:gd name="connsiteX5" fmla="*/ 1860335 w 1892812"/>
                  <a:gd name="connsiteY5" fmla="*/ 0 h 293600"/>
                  <a:gd name="connsiteX6" fmla="*/ 1892813 w 1892812"/>
                  <a:gd name="connsiteY6" fmla="*/ 32478 h 293600"/>
                  <a:gd name="connsiteX7" fmla="*/ 1892813 w 1892812"/>
                  <a:gd name="connsiteY7" fmla="*/ 262421 h 293600"/>
                  <a:gd name="connsiteX8" fmla="*/ 1860335 w 1892812"/>
                  <a:gd name="connsiteY8" fmla="*/ 293600 h 29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92812" h="293600">
                    <a:moveTo>
                      <a:pt x="1860335" y="293600"/>
                    </a:moveTo>
                    <a:lnTo>
                      <a:pt x="32478" y="293600"/>
                    </a:lnTo>
                    <a:cubicBezTo>
                      <a:pt x="14290" y="293600"/>
                      <a:pt x="0" y="279310"/>
                      <a:pt x="0" y="261122"/>
                    </a:cubicBezTo>
                    <a:lnTo>
                      <a:pt x="0" y="31179"/>
                    </a:lnTo>
                    <a:cubicBezTo>
                      <a:pt x="0" y="14290"/>
                      <a:pt x="14290" y="0"/>
                      <a:pt x="32478" y="0"/>
                    </a:cubicBezTo>
                    <a:lnTo>
                      <a:pt x="1860335" y="0"/>
                    </a:lnTo>
                    <a:cubicBezTo>
                      <a:pt x="1878523" y="0"/>
                      <a:pt x="1892813" y="14290"/>
                      <a:pt x="1892813" y="32478"/>
                    </a:cubicBezTo>
                    <a:lnTo>
                      <a:pt x="1892813" y="262421"/>
                    </a:lnTo>
                    <a:cubicBezTo>
                      <a:pt x="1891514" y="279310"/>
                      <a:pt x="1877223" y="293600"/>
                      <a:pt x="1860335" y="293600"/>
                    </a:cubicBezTo>
                    <a:close/>
                  </a:path>
                </a:pathLst>
              </a:custGeom>
              <a:solidFill>
                <a:srgbClr val="4A76B5"/>
              </a:solidFill>
              <a:ln w="12973"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291" name="任意多边形: 形状 290"/>
              <p:cNvSpPr/>
              <p:nvPr/>
            </p:nvSpPr>
            <p:spPr>
              <a:xfrm>
                <a:off x="5354204" y="1725859"/>
                <a:ext cx="1696646" cy="59759"/>
              </a:xfrm>
              <a:custGeom>
                <a:avLst/>
                <a:gdLst>
                  <a:gd name="connsiteX0" fmla="*/ 1681057 w 1696646"/>
                  <a:gd name="connsiteY0" fmla="*/ 59759 h 59759"/>
                  <a:gd name="connsiteX1" fmla="*/ 15589 w 1696646"/>
                  <a:gd name="connsiteY1" fmla="*/ 59759 h 59759"/>
                  <a:gd name="connsiteX2" fmla="*/ 0 w 1696646"/>
                  <a:gd name="connsiteY2" fmla="*/ 44170 h 59759"/>
                  <a:gd name="connsiteX3" fmla="*/ 0 w 1696646"/>
                  <a:gd name="connsiteY3" fmla="*/ 15589 h 59759"/>
                  <a:gd name="connsiteX4" fmla="*/ 15589 w 1696646"/>
                  <a:gd name="connsiteY4" fmla="*/ 0 h 59759"/>
                  <a:gd name="connsiteX5" fmla="*/ 1681057 w 1696646"/>
                  <a:gd name="connsiteY5" fmla="*/ 0 h 59759"/>
                  <a:gd name="connsiteX6" fmla="*/ 1696646 w 1696646"/>
                  <a:gd name="connsiteY6" fmla="*/ 15589 h 59759"/>
                  <a:gd name="connsiteX7" fmla="*/ 1696646 w 1696646"/>
                  <a:gd name="connsiteY7" fmla="*/ 44170 h 59759"/>
                  <a:gd name="connsiteX8" fmla="*/ 1681057 w 1696646"/>
                  <a:gd name="connsiteY8" fmla="*/ 59759 h 5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6646" h="59759">
                    <a:moveTo>
                      <a:pt x="1681057" y="59759"/>
                    </a:moveTo>
                    <a:lnTo>
                      <a:pt x="15589" y="59759"/>
                    </a:lnTo>
                    <a:cubicBezTo>
                      <a:pt x="7795" y="59759"/>
                      <a:pt x="0" y="53264"/>
                      <a:pt x="0" y="44170"/>
                    </a:cubicBezTo>
                    <a:lnTo>
                      <a:pt x="0" y="15589"/>
                    </a:lnTo>
                    <a:cubicBezTo>
                      <a:pt x="0" y="7795"/>
                      <a:pt x="6496" y="0"/>
                      <a:pt x="15589" y="0"/>
                    </a:cubicBezTo>
                    <a:lnTo>
                      <a:pt x="1681057" y="0"/>
                    </a:lnTo>
                    <a:cubicBezTo>
                      <a:pt x="1688852" y="0"/>
                      <a:pt x="1696646" y="6496"/>
                      <a:pt x="1696646" y="15589"/>
                    </a:cubicBezTo>
                    <a:lnTo>
                      <a:pt x="1696646" y="44170"/>
                    </a:lnTo>
                    <a:cubicBezTo>
                      <a:pt x="1696646" y="53264"/>
                      <a:pt x="1690151" y="59759"/>
                      <a:pt x="1681057" y="59759"/>
                    </a:cubicBezTo>
                    <a:close/>
                  </a:path>
                </a:pathLst>
              </a:custGeom>
              <a:solidFill>
                <a:srgbClr val="394A61"/>
              </a:solidFill>
              <a:ln w="12973"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292" name="任意多边形: 形状 291"/>
              <p:cNvSpPr/>
              <p:nvPr/>
            </p:nvSpPr>
            <p:spPr>
              <a:xfrm>
                <a:off x="5377588" y="1762234"/>
                <a:ext cx="1644681" cy="3538790"/>
              </a:xfrm>
              <a:custGeom>
                <a:avLst/>
                <a:gdLst>
                  <a:gd name="connsiteX0" fmla="*/ 1644682 w 1644681"/>
                  <a:gd name="connsiteY0" fmla="*/ 3538791 h 3538790"/>
                  <a:gd name="connsiteX1" fmla="*/ 1479694 w 1644681"/>
                  <a:gd name="connsiteY1" fmla="*/ 3398486 h 3538790"/>
                  <a:gd name="connsiteX2" fmla="*/ 1316005 w 1644681"/>
                  <a:gd name="connsiteY2" fmla="*/ 3538791 h 3538790"/>
                  <a:gd name="connsiteX3" fmla="*/ 1151017 w 1644681"/>
                  <a:gd name="connsiteY3" fmla="*/ 3398486 h 3538790"/>
                  <a:gd name="connsiteX4" fmla="*/ 987329 w 1644681"/>
                  <a:gd name="connsiteY4" fmla="*/ 3538791 h 3538790"/>
                  <a:gd name="connsiteX5" fmla="*/ 822341 w 1644681"/>
                  <a:gd name="connsiteY5" fmla="*/ 3398486 h 3538790"/>
                  <a:gd name="connsiteX6" fmla="*/ 657353 w 1644681"/>
                  <a:gd name="connsiteY6" fmla="*/ 3538791 h 3538790"/>
                  <a:gd name="connsiteX7" fmla="*/ 493664 w 1644681"/>
                  <a:gd name="connsiteY7" fmla="*/ 3398486 h 3538790"/>
                  <a:gd name="connsiteX8" fmla="*/ 328676 w 1644681"/>
                  <a:gd name="connsiteY8" fmla="*/ 3538791 h 3538790"/>
                  <a:gd name="connsiteX9" fmla="*/ 164988 w 1644681"/>
                  <a:gd name="connsiteY9" fmla="*/ 3398486 h 3538790"/>
                  <a:gd name="connsiteX10" fmla="*/ 0 w 1644681"/>
                  <a:gd name="connsiteY10" fmla="*/ 3538791 h 3538790"/>
                  <a:gd name="connsiteX11" fmla="*/ 0 w 1644681"/>
                  <a:gd name="connsiteY11" fmla="*/ 0 h 3538790"/>
                  <a:gd name="connsiteX12" fmla="*/ 1644682 w 1644681"/>
                  <a:gd name="connsiteY12" fmla="*/ 0 h 3538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4681" h="3538790">
                    <a:moveTo>
                      <a:pt x="1644682" y="3538791"/>
                    </a:moveTo>
                    <a:lnTo>
                      <a:pt x="1479694" y="3398486"/>
                    </a:lnTo>
                    <a:lnTo>
                      <a:pt x="1316005" y="3538791"/>
                    </a:lnTo>
                    <a:lnTo>
                      <a:pt x="1151017" y="3398486"/>
                    </a:lnTo>
                    <a:lnTo>
                      <a:pt x="987329" y="3538791"/>
                    </a:lnTo>
                    <a:lnTo>
                      <a:pt x="822341" y="3398486"/>
                    </a:lnTo>
                    <a:lnTo>
                      <a:pt x="657353" y="3538791"/>
                    </a:lnTo>
                    <a:lnTo>
                      <a:pt x="493664" y="3398486"/>
                    </a:lnTo>
                    <a:lnTo>
                      <a:pt x="328676" y="3538791"/>
                    </a:lnTo>
                    <a:lnTo>
                      <a:pt x="164988" y="3398486"/>
                    </a:lnTo>
                    <a:lnTo>
                      <a:pt x="0" y="3538791"/>
                    </a:lnTo>
                    <a:lnTo>
                      <a:pt x="0" y="0"/>
                    </a:lnTo>
                    <a:lnTo>
                      <a:pt x="1644682" y="0"/>
                    </a:lnTo>
                    <a:close/>
                  </a:path>
                </a:pathLst>
              </a:custGeom>
              <a:solidFill>
                <a:srgbClr val="FFFFFF"/>
              </a:solidFill>
              <a:ln w="12973"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293" name="任意多边形: 形状 292"/>
              <p:cNvSpPr/>
              <p:nvPr/>
            </p:nvSpPr>
            <p:spPr>
              <a:xfrm>
                <a:off x="5390579" y="1759636"/>
                <a:ext cx="1617400" cy="36375"/>
              </a:xfrm>
              <a:custGeom>
                <a:avLst/>
                <a:gdLst>
                  <a:gd name="connsiteX0" fmla="*/ 0 w 1617400"/>
                  <a:gd name="connsiteY0" fmla="*/ 0 h 36375"/>
                  <a:gd name="connsiteX1" fmla="*/ 1617400 w 1617400"/>
                  <a:gd name="connsiteY1" fmla="*/ 0 h 36375"/>
                  <a:gd name="connsiteX2" fmla="*/ 1617400 w 1617400"/>
                  <a:gd name="connsiteY2" fmla="*/ 36375 h 36375"/>
                  <a:gd name="connsiteX3" fmla="*/ 0 w 1617400"/>
                  <a:gd name="connsiteY3" fmla="*/ 36375 h 36375"/>
                </a:gdLst>
                <a:ahLst/>
                <a:cxnLst>
                  <a:cxn ang="0">
                    <a:pos x="connsiteX0" y="connsiteY0"/>
                  </a:cxn>
                  <a:cxn ang="0">
                    <a:pos x="connsiteX1" y="connsiteY1"/>
                  </a:cxn>
                  <a:cxn ang="0">
                    <a:pos x="connsiteX2" y="connsiteY2"/>
                  </a:cxn>
                  <a:cxn ang="0">
                    <a:pos x="connsiteX3" y="connsiteY3"/>
                  </a:cxn>
                </a:cxnLst>
                <a:rect l="l" t="t" r="r" b="b"/>
                <a:pathLst>
                  <a:path w="1617400" h="36375">
                    <a:moveTo>
                      <a:pt x="0" y="0"/>
                    </a:moveTo>
                    <a:lnTo>
                      <a:pt x="1617400" y="0"/>
                    </a:lnTo>
                    <a:lnTo>
                      <a:pt x="1617400" y="36375"/>
                    </a:lnTo>
                    <a:lnTo>
                      <a:pt x="0" y="36375"/>
                    </a:lnTo>
                    <a:close/>
                  </a:path>
                </a:pathLst>
              </a:custGeom>
              <a:solidFill>
                <a:srgbClr val="CCCCCC"/>
              </a:solidFill>
              <a:ln w="12973"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294" name="任意多边形: 形状 293"/>
              <p:cNvSpPr/>
              <p:nvPr/>
            </p:nvSpPr>
            <p:spPr>
              <a:xfrm>
                <a:off x="5355503" y="1718064"/>
                <a:ext cx="1695347" cy="22084"/>
              </a:xfrm>
              <a:custGeom>
                <a:avLst/>
                <a:gdLst>
                  <a:gd name="connsiteX0" fmla="*/ 1695347 w 1695347"/>
                  <a:gd name="connsiteY0" fmla="*/ 22085 h 22084"/>
                  <a:gd name="connsiteX1" fmla="*/ 1678459 w 1695347"/>
                  <a:gd name="connsiteY1" fmla="*/ 10393 h 22084"/>
                  <a:gd name="connsiteX2" fmla="*/ 11692 w 1695347"/>
                  <a:gd name="connsiteY2" fmla="*/ 10393 h 22084"/>
                  <a:gd name="connsiteX3" fmla="*/ 0 w 1695347"/>
                  <a:gd name="connsiteY3" fmla="*/ 20786 h 22084"/>
                  <a:gd name="connsiteX4" fmla="*/ 19487 w 1695347"/>
                  <a:gd name="connsiteY4" fmla="*/ 0 h 22084"/>
                  <a:gd name="connsiteX5" fmla="*/ 1679758 w 1695347"/>
                  <a:gd name="connsiteY5" fmla="*/ 0 h 22084"/>
                  <a:gd name="connsiteX6" fmla="*/ 1695347 w 1695347"/>
                  <a:gd name="connsiteY6" fmla="*/ 22085 h 22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95347" h="22084">
                    <a:moveTo>
                      <a:pt x="1695347" y="22085"/>
                    </a:moveTo>
                    <a:cubicBezTo>
                      <a:pt x="1695347" y="22085"/>
                      <a:pt x="1695347" y="10393"/>
                      <a:pt x="1678459" y="10393"/>
                    </a:cubicBezTo>
                    <a:lnTo>
                      <a:pt x="11692" y="10393"/>
                    </a:lnTo>
                    <a:cubicBezTo>
                      <a:pt x="0" y="10393"/>
                      <a:pt x="0" y="20786"/>
                      <a:pt x="0" y="20786"/>
                    </a:cubicBezTo>
                    <a:cubicBezTo>
                      <a:pt x="0" y="20786"/>
                      <a:pt x="1299" y="1299"/>
                      <a:pt x="19487" y="0"/>
                    </a:cubicBezTo>
                    <a:cubicBezTo>
                      <a:pt x="19487" y="0"/>
                      <a:pt x="1675860" y="0"/>
                      <a:pt x="1679758" y="0"/>
                    </a:cubicBezTo>
                    <a:cubicBezTo>
                      <a:pt x="1694048" y="1299"/>
                      <a:pt x="1695347" y="22085"/>
                      <a:pt x="1695347" y="22085"/>
                    </a:cubicBezTo>
                    <a:close/>
                  </a:path>
                </a:pathLst>
              </a:custGeom>
              <a:solidFill>
                <a:srgbClr val="51698A"/>
              </a:solidFill>
              <a:ln w="12973"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295" name="任意多边形: 形状 294"/>
              <p:cNvSpPr/>
              <p:nvPr/>
            </p:nvSpPr>
            <p:spPr>
              <a:xfrm>
                <a:off x="6927434" y="1775225"/>
                <a:ext cx="23384" cy="3449151"/>
              </a:xfrm>
              <a:custGeom>
                <a:avLst/>
                <a:gdLst>
                  <a:gd name="connsiteX0" fmla="*/ 23384 w 23384"/>
                  <a:gd name="connsiteY0" fmla="*/ 3449152 h 3449151"/>
                  <a:gd name="connsiteX1" fmla="*/ 0 w 23384"/>
                  <a:gd name="connsiteY1" fmla="*/ 3429665 h 3449151"/>
                  <a:gd name="connsiteX2" fmla="*/ 0 w 23384"/>
                  <a:gd name="connsiteY2" fmla="*/ 0 h 3449151"/>
                  <a:gd name="connsiteX3" fmla="*/ 23384 w 23384"/>
                  <a:gd name="connsiteY3" fmla="*/ 0 h 3449151"/>
                </a:gdLst>
                <a:ahLst/>
                <a:cxnLst>
                  <a:cxn ang="0">
                    <a:pos x="connsiteX0" y="connsiteY0"/>
                  </a:cxn>
                  <a:cxn ang="0">
                    <a:pos x="connsiteX1" y="connsiteY1"/>
                  </a:cxn>
                  <a:cxn ang="0">
                    <a:pos x="connsiteX2" y="connsiteY2"/>
                  </a:cxn>
                  <a:cxn ang="0">
                    <a:pos x="connsiteX3" y="connsiteY3"/>
                  </a:cxn>
                </a:cxnLst>
                <a:rect l="l" t="t" r="r" b="b"/>
                <a:pathLst>
                  <a:path w="23384" h="3449151">
                    <a:moveTo>
                      <a:pt x="23384" y="3449152"/>
                    </a:moveTo>
                    <a:lnTo>
                      <a:pt x="0" y="3429665"/>
                    </a:lnTo>
                    <a:lnTo>
                      <a:pt x="0" y="0"/>
                    </a:lnTo>
                    <a:lnTo>
                      <a:pt x="23384" y="0"/>
                    </a:lnTo>
                    <a:close/>
                  </a:path>
                </a:pathLst>
              </a:custGeom>
              <a:solidFill>
                <a:srgbClr val="FF9645"/>
              </a:solidFill>
              <a:ln w="12973"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296" name="任意多边形: 形状 295"/>
              <p:cNvSpPr/>
              <p:nvPr/>
            </p:nvSpPr>
            <p:spPr>
              <a:xfrm>
                <a:off x="5455535" y="1775225"/>
                <a:ext cx="23384" cy="3459544"/>
              </a:xfrm>
              <a:custGeom>
                <a:avLst/>
                <a:gdLst>
                  <a:gd name="connsiteX0" fmla="*/ 23384 w 23384"/>
                  <a:gd name="connsiteY0" fmla="*/ 3440058 h 3459544"/>
                  <a:gd name="connsiteX1" fmla="*/ 0 w 23384"/>
                  <a:gd name="connsiteY1" fmla="*/ 3459545 h 3459544"/>
                  <a:gd name="connsiteX2" fmla="*/ 0 w 23384"/>
                  <a:gd name="connsiteY2" fmla="*/ 0 h 3459544"/>
                  <a:gd name="connsiteX3" fmla="*/ 23384 w 23384"/>
                  <a:gd name="connsiteY3" fmla="*/ 0 h 3459544"/>
                </a:gdLst>
                <a:ahLst/>
                <a:cxnLst>
                  <a:cxn ang="0">
                    <a:pos x="connsiteX0" y="connsiteY0"/>
                  </a:cxn>
                  <a:cxn ang="0">
                    <a:pos x="connsiteX1" y="connsiteY1"/>
                  </a:cxn>
                  <a:cxn ang="0">
                    <a:pos x="connsiteX2" y="connsiteY2"/>
                  </a:cxn>
                  <a:cxn ang="0">
                    <a:pos x="connsiteX3" y="connsiteY3"/>
                  </a:cxn>
                </a:cxnLst>
                <a:rect l="l" t="t" r="r" b="b"/>
                <a:pathLst>
                  <a:path w="23384" h="3459544">
                    <a:moveTo>
                      <a:pt x="23384" y="3440058"/>
                    </a:moveTo>
                    <a:lnTo>
                      <a:pt x="0" y="3459545"/>
                    </a:lnTo>
                    <a:lnTo>
                      <a:pt x="0" y="0"/>
                    </a:lnTo>
                    <a:lnTo>
                      <a:pt x="23384" y="0"/>
                    </a:lnTo>
                    <a:close/>
                  </a:path>
                </a:pathLst>
              </a:custGeom>
              <a:solidFill>
                <a:srgbClr val="FF9645"/>
              </a:solidFill>
              <a:ln w="12973"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297" name="任意多边形: 形状 296"/>
              <p:cNvSpPr/>
              <p:nvPr/>
            </p:nvSpPr>
            <p:spPr>
              <a:xfrm>
                <a:off x="5036895" y="1506597"/>
                <a:ext cx="262746" cy="487031"/>
              </a:xfrm>
              <a:custGeom>
                <a:avLst/>
                <a:gdLst>
                  <a:gd name="connsiteX0" fmla="*/ 6820 w 262746"/>
                  <a:gd name="connsiteY0" fmla="*/ 259534 h 487031"/>
                  <a:gd name="connsiteX1" fmla="*/ 223773 w 262746"/>
                  <a:gd name="connsiteY1" fmla="*/ 480384 h 487031"/>
                  <a:gd name="connsiteX2" fmla="*/ 262746 w 262746"/>
                  <a:gd name="connsiteY2" fmla="*/ 464795 h 487031"/>
                  <a:gd name="connsiteX3" fmla="*/ 262746 w 262746"/>
                  <a:gd name="connsiteY3" fmla="*/ 23095 h 487031"/>
                  <a:gd name="connsiteX4" fmla="*/ 223773 w 262746"/>
                  <a:gd name="connsiteY4" fmla="*/ 7506 h 487031"/>
                  <a:gd name="connsiteX5" fmla="*/ 6820 w 262746"/>
                  <a:gd name="connsiteY5" fmla="*/ 228356 h 487031"/>
                  <a:gd name="connsiteX6" fmla="*/ 6820 w 262746"/>
                  <a:gd name="connsiteY6" fmla="*/ 259534 h 487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2746" h="487031">
                    <a:moveTo>
                      <a:pt x="6820" y="259534"/>
                    </a:moveTo>
                    <a:lnTo>
                      <a:pt x="223773" y="480384"/>
                    </a:lnTo>
                    <a:cubicBezTo>
                      <a:pt x="238063" y="494674"/>
                      <a:pt x="262746" y="484281"/>
                      <a:pt x="262746" y="464795"/>
                    </a:cubicBezTo>
                    <a:lnTo>
                      <a:pt x="262746" y="23095"/>
                    </a:lnTo>
                    <a:cubicBezTo>
                      <a:pt x="262746" y="2310"/>
                      <a:pt x="238063" y="-8083"/>
                      <a:pt x="223773" y="7506"/>
                    </a:cubicBezTo>
                    <a:lnTo>
                      <a:pt x="6820" y="228356"/>
                    </a:lnTo>
                    <a:cubicBezTo>
                      <a:pt x="-2273" y="236150"/>
                      <a:pt x="-2273" y="250441"/>
                      <a:pt x="6820" y="259534"/>
                    </a:cubicBezTo>
                    <a:close/>
                  </a:path>
                </a:pathLst>
              </a:custGeom>
              <a:solidFill>
                <a:srgbClr val="4A76B5"/>
              </a:solidFill>
              <a:ln w="12973"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298" name="任意多边形: 形状 297"/>
              <p:cNvSpPr/>
              <p:nvPr/>
            </p:nvSpPr>
            <p:spPr>
              <a:xfrm>
                <a:off x="5361410" y="1740016"/>
                <a:ext cx="1675860" cy="3580362"/>
              </a:xfrm>
              <a:custGeom>
                <a:avLst/>
                <a:gdLst>
                  <a:gd name="connsiteX0" fmla="*/ 1675860 w 1675860"/>
                  <a:gd name="connsiteY0" fmla="*/ 3580362 h 3580362"/>
                  <a:gd name="connsiteX1" fmla="*/ 1497882 w 1675860"/>
                  <a:gd name="connsiteY1" fmla="*/ 3428366 h 3580362"/>
                  <a:gd name="connsiteX2" fmla="*/ 1332894 w 1675860"/>
                  <a:gd name="connsiteY2" fmla="*/ 3568670 h 3580362"/>
                  <a:gd name="connsiteX3" fmla="*/ 1167906 w 1675860"/>
                  <a:gd name="connsiteY3" fmla="*/ 3428366 h 3580362"/>
                  <a:gd name="connsiteX4" fmla="*/ 1002918 w 1675860"/>
                  <a:gd name="connsiteY4" fmla="*/ 3568670 h 3580362"/>
                  <a:gd name="connsiteX5" fmla="*/ 837930 w 1675860"/>
                  <a:gd name="connsiteY5" fmla="*/ 3428366 h 3580362"/>
                  <a:gd name="connsiteX6" fmla="*/ 672942 w 1675860"/>
                  <a:gd name="connsiteY6" fmla="*/ 3568670 h 3580362"/>
                  <a:gd name="connsiteX7" fmla="*/ 507955 w 1675860"/>
                  <a:gd name="connsiteY7" fmla="*/ 3428366 h 3580362"/>
                  <a:gd name="connsiteX8" fmla="*/ 342967 w 1675860"/>
                  <a:gd name="connsiteY8" fmla="*/ 3568670 h 3580362"/>
                  <a:gd name="connsiteX9" fmla="*/ 177979 w 1675860"/>
                  <a:gd name="connsiteY9" fmla="*/ 3428366 h 3580362"/>
                  <a:gd name="connsiteX10" fmla="*/ 0 w 1675860"/>
                  <a:gd name="connsiteY10" fmla="*/ 3580362 h 3580362"/>
                  <a:gd name="connsiteX11" fmla="*/ 0 w 1675860"/>
                  <a:gd name="connsiteY11" fmla="*/ 11692 h 3580362"/>
                  <a:gd name="connsiteX12" fmla="*/ 11692 w 1675860"/>
                  <a:gd name="connsiteY12" fmla="*/ 0 h 3580362"/>
                  <a:gd name="connsiteX13" fmla="*/ 1658972 w 1675860"/>
                  <a:gd name="connsiteY13" fmla="*/ 0 h 3580362"/>
                  <a:gd name="connsiteX14" fmla="*/ 1670664 w 1675860"/>
                  <a:gd name="connsiteY14" fmla="*/ 11692 h 3580362"/>
                  <a:gd name="connsiteX15" fmla="*/ 1670664 w 1675860"/>
                  <a:gd name="connsiteY15" fmla="*/ 3580362 h 3580362"/>
                  <a:gd name="connsiteX16" fmla="*/ 840528 w 1675860"/>
                  <a:gd name="connsiteY16" fmla="*/ 3394589 h 3580362"/>
                  <a:gd name="connsiteX17" fmla="*/ 1005516 w 1675860"/>
                  <a:gd name="connsiteY17" fmla="*/ 3534893 h 3580362"/>
                  <a:gd name="connsiteX18" fmla="*/ 1170504 w 1675860"/>
                  <a:gd name="connsiteY18" fmla="*/ 3394589 h 3580362"/>
                  <a:gd name="connsiteX19" fmla="*/ 1335492 w 1675860"/>
                  <a:gd name="connsiteY19" fmla="*/ 3534893 h 3580362"/>
                  <a:gd name="connsiteX20" fmla="*/ 1500480 w 1675860"/>
                  <a:gd name="connsiteY20" fmla="*/ 3394589 h 3580362"/>
                  <a:gd name="connsiteX21" fmla="*/ 1652476 w 1675860"/>
                  <a:gd name="connsiteY21" fmla="*/ 3524501 h 3580362"/>
                  <a:gd name="connsiteX22" fmla="*/ 1652476 w 1675860"/>
                  <a:gd name="connsiteY22" fmla="*/ 25982 h 3580362"/>
                  <a:gd name="connsiteX23" fmla="*/ 31179 w 1675860"/>
                  <a:gd name="connsiteY23" fmla="*/ 25982 h 3580362"/>
                  <a:gd name="connsiteX24" fmla="*/ 31179 w 1675860"/>
                  <a:gd name="connsiteY24" fmla="*/ 3523201 h 3580362"/>
                  <a:gd name="connsiteX25" fmla="*/ 183175 w 1675860"/>
                  <a:gd name="connsiteY25" fmla="*/ 3393290 h 3580362"/>
                  <a:gd name="connsiteX26" fmla="*/ 348163 w 1675860"/>
                  <a:gd name="connsiteY26" fmla="*/ 3533595 h 3580362"/>
                  <a:gd name="connsiteX27" fmla="*/ 511852 w 1675860"/>
                  <a:gd name="connsiteY27" fmla="*/ 3394589 h 3580362"/>
                  <a:gd name="connsiteX28" fmla="*/ 676840 w 1675860"/>
                  <a:gd name="connsiteY28" fmla="*/ 3534893 h 3580362"/>
                  <a:gd name="connsiteX29" fmla="*/ 840528 w 1675860"/>
                  <a:gd name="connsiteY29" fmla="*/ 3394589 h 3580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675860" h="3580362">
                    <a:moveTo>
                      <a:pt x="1675860" y="3580362"/>
                    </a:moveTo>
                    <a:lnTo>
                      <a:pt x="1497882" y="3428366"/>
                    </a:lnTo>
                    <a:lnTo>
                      <a:pt x="1332894" y="3568670"/>
                    </a:lnTo>
                    <a:lnTo>
                      <a:pt x="1167906" y="3428366"/>
                    </a:lnTo>
                    <a:lnTo>
                      <a:pt x="1002918" y="3568670"/>
                    </a:lnTo>
                    <a:lnTo>
                      <a:pt x="837930" y="3428366"/>
                    </a:lnTo>
                    <a:lnTo>
                      <a:pt x="672942" y="3568670"/>
                    </a:lnTo>
                    <a:lnTo>
                      <a:pt x="507955" y="3428366"/>
                    </a:lnTo>
                    <a:lnTo>
                      <a:pt x="342967" y="3568670"/>
                    </a:lnTo>
                    <a:lnTo>
                      <a:pt x="177979" y="3428366"/>
                    </a:lnTo>
                    <a:lnTo>
                      <a:pt x="0" y="3580362"/>
                    </a:lnTo>
                    <a:lnTo>
                      <a:pt x="0" y="11692"/>
                    </a:lnTo>
                    <a:cubicBezTo>
                      <a:pt x="0" y="5196"/>
                      <a:pt x="5196" y="0"/>
                      <a:pt x="11692" y="0"/>
                    </a:cubicBezTo>
                    <a:lnTo>
                      <a:pt x="1658972" y="0"/>
                    </a:lnTo>
                    <a:cubicBezTo>
                      <a:pt x="1665468" y="0"/>
                      <a:pt x="1670664" y="5196"/>
                      <a:pt x="1670664" y="11692"/>
                    </a:cubicBezTo>
                    <a:lnTo>
                      <a:pt x="1670664" y="3580362"/>
                    </a:lnTo>
                    <a:close/>
                    <a:moveTo>
                      <a:pt x="840528" y="3394589"/>
                    </a:moveTo>
                    <a:lnTo>
                      <a:pt x="1005516" y="3534893"/>
                    </a:lnTo>
                    <a:lnTo>
                      <a:pt x="1170504" y="3394589"/>
                    </a:lnTo>
                    <a:lnTo>
                      <a:pt x="1335492" y="3534893"/>
                    </a:lnTo>
                    <a:lnTo>
                      <a:pt x="1500480" y="3394589"/>
                    </a:lnTo>
                    <a:lnTo>
                      <a:pt x="1652476" y="3524501"/>
                    </a:lnTo>
                    <a:lnTo>
                      <a:pt x="1652476" y="25982"/>
                    </a:lnTo>
                    <a:lnTo>
                      <a:pt x="31179" y="25982"/>
                    </a:lnTo>
                    <a:lnTo>
                      <a:pt x="31179" y="3523201"/>
                    </a:lnTo>
                    <a:lnTo>
                      <a:pt x="183175" y="3393290"/>
                    </a:lnTo>
                    <a:lnTo>
                      <a:pt x="348163" y="3533595"/>
                    </a:lnTo>
                    <a:lnTo>
                      <a:pt x="511852" y="3394589"/>
                    </a:lnTo>
                    <a:lnTo>
                      <a:pt x="676840" y="3534893"/>
                    </a:lnTo>
                    <a:lnTo>
                      <a:pt x="840528" y="3394589"/>
                    </a:lnTo>
                    <a:close/>
                  </a:path>
                </a:pathLst>
              </a:custGeom>
              <a:solidFill>
                <a:srgbClr val="231815"/>
              </a:solidFill>
              <a:ln w="12973"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grpSp>
        <p:sp>
          <p:nvSpPr>
            <p:cNvPr id="9" name="文本框 8"/>
            <p:cNvSpPr txBox="1"/>
            <p:nvPr/>
          </p:nvSpPr>
          <p:spPr>
            <a:xfrm>
              <a:off x="8651" y="3048"/>
              <a:ext cx="2235" cy="4293"/>
            </a:xfrm>
            <a:prstGeom prst="rect">
              <a:avLst/>
            </a:prstGeom>
            <a:noFill/>
          </p:spPr>
          <p:txBody>
            <a:bodyPr wrap="square" rtlCol="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30000"/>
                </a:lnSpc>
                <a:spcBef>
                  <a:spcPts val="0"/>
                </a:spcBef>
                <a:spcAft>
                  <a:spcPts val="0"/>
                </a:spcAft>
              </a:pPr>
              <a:r>
                <a:rPr lang="zh-CN" altLang="en-US" sz="5400" spc="200">
                  <a:solidFill>
                    <a:srgbClr val="C00000"/>
                  </a:solidFill>
                  <a:uFillTx/>
                  <a:latin typeface="方正大黑体_GBK" panose="02010600010101010101" charset="-122"/>
                  <a:ea typeface="方正大黑体_GBK" panose="02010600010101010101" charset="-122"/>
                  <a:cs typeface="微软雅黑" panose="020B0503020204020204" charset="-122"/>
                </a:rPr>
                <a:t>一前一后</a:t>
              </a:r>
              <a:endParaRPr lang="zh-CN" altLang="en-US" sz="5400" spc="200">
                <a:solidFill>
                  <a:srgbClr val="C00000"/>
                </a:solidFill>
                <a:uFillTx/>
                <a:latin typeface="方正大黑体_GBK" panose="02010600010101010101" charset="-122"/>
                <a:ea typeface="方正大黑体_GBK" panose="02010600010101010101" charset="-122"/>
                <a:cs typeface="微软雅黑" panose="020B0503020204020204" charset="-122"/>
              </a:endParaRPr>
            </a:p>
            <a:p>
              <a:pPr algn="just">
                <a:lnSpc>
                  <a:spcPct val="130000"/>
                </a:lnSpc>
                <a:spcBef>
                  <a:spcPts val="0"/>
                </a:spcBef>
                <a:spcAft>
                  <a:spcPts val="0"/>
                </a:spcAft>
              </a:pPr>
              <a:r>
                <a:rPr lang="zh-CN" altLang="en-US" sz="5400" spc="200">
                  <a:solidFill>
                    <a:srgbClr val="C00000"/>
                  </a:solidFill>
                  <a:uFillTx/>
                  <a:latin typeface="方正大黑体_GBK" panose="02010600010101010101" charset="-122"/>
                  <a:ea typeface="方正大黑体_GBK" panose="02010600010101010101" charset="-122"/>
                  <a:cs typeface="微软雅黑" panose="020B0503020204020204" charset="-122"/>
                </a:rPr>
                <a:t>轻步巡视</a:t>
              </a:r>
              <a:endParaRPr lang="zh-CN" altLang="en-US" sz="5400" spc="200">
                <a:solidFill>
                  <a:srgbClr val="C00000"/>
                </a:solidFill>
                <a:uFillTx/>
                <a:latin typeface="方正大黑体_GBK" panose="02010600010101010101" charset="-122"/>
                <a:ea typeface="方正大黑体_GBK" panose="02010600010101010101" charset="-122"/>
                <a:cs typeface="微软雅黑" panose="020B050302020402020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8" presetClass="entr" presetSubtype="16"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diamond(in)">
                                      <p:cBhvr>
                                        <p:cTn id="2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2" grpId="0" animBg="1"/>
      <p:bldP spid="2"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4341495" y="386715"/>
            <a:ext cx="3105785" cy="706755"/>
          </a:xfrm>
          <a:prstGeom prst="rect">
            <a:avLst/>
          </a:prstGeom>
          <a:noFill/>
        </p:spPr>
        <p:txBody>
          <a:bodyPr wrap="square" rtlCol="0">
            <a:spAutoFit/>
          </a:bodyPr>
          <a:lstStyle/>
          <a:p>
            <a:pPr algn="dist"/>
            <a:r>
              <a:rPr lang="zh-CN" altLang="en-US" sz="4000" b="1" dirty="0">
                <a:solidFill>
                  <a:srgbClr val="C00000"/>
                </a:solidFill>
                <a:latin typeface="+mj-ea"/>
                <a:ea typeface="+mj-ea"/>
                <a:sym typeface="+mn-ea"/>
              </a:rPr>
              <a:t>事故认定</a:t>
            </a:r>
            <a:endParaRPr lang="zh-CN" altLang="en-US" sz="4000" b="1" dirty="0">
              <a:solidFill>
                <a:srgbClr val="C00000"/>
              </a:solidFill>
              <a:latin typeface="+mj-ea"/>
              <a:ea typeface="+mj-ea"/>
              <a:sym typeface="+mn-ea"/>
            </a:endParaRPr>
          </a:p>
        </p:txBody>
      </p:sp>
      <p:sp>
        <p:nvSpPr>
          <p:cNvPr id="9" name="矩形 8"/>
          <p:cNvSpPr/>
          <p:nvPr/>
        </p:nvSpPr>
        <p:spPr>
          <a:xfrm>
            <a:off x="4348480" y="1050290"/>
            <a:ext cx="2030095" cy="125095"/>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矩形 10"/>
          <p:cNvSpPr/>
          <p:nvPr/>
        </p:nvSpPr>
        <p:spPr>
          <a:xfrm>
            <a:off x="5516880" y="1050290"/>
            <a:ext cx="2030095" cy="125095"/>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6" name="文本框 5"/>
          <p:cNvSpPr txBox="1"/>
          <p:nvPr/>
        </p:nvSpPr>
        <p:spPr>
          <a:xfrm>
            <a:off x="491490" y="1790065"/>
            <a:ext cx="1995170" cy="470789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l">
              <a:lnSpc>
                <a:spcPct val="150000"/>
              </a:lnSpc>
            </a:pPr>
            <a:r>
              <a:rPr sz="2000" b="1" dirty="0">
                <a:latin typeface="方正大黑体_GBK" panose="02010600010101010101" charset="-122"/>
                <a:ea typeface="方正大黑体_GBK" panose="02010600010101010101" charset="-122"/>
                <a:cs typeface="方正大黑体_GBK" panose="02010600010101010101" charset="-122"/>
              </a:rPr>
              <a:t>1.教师监考时做与监考无关事情（看书籍和报纸、玩手机、打盹、批改试卷等）。</a:t>
            </a:r>
            <a:endParaRPr sz="2000" b="1" dirty="0">
              <a:latin typeface="方正大黑体_GBK" panose="02010600010101010101" charset="-122"/>
              <a:ea typeface="方正大黑体_GBK" panose="02010600010101010101" charset="-122"/>
              <a:cs typeface="方正大黑体_GBK" panose="02010600010101010101" charset="-122"/>
            </a:endParaRPr>
          </a:p>
          <a:p>
            <a:pPr algn="l">
              <a:lnSpc>
                <a:spcPct val="150000"/>
              </a:lnSpc>
            </a:pPr>
            <a:r>
              <a:rPr sz="2000" b="1" dirty="0">
                <a:latin typeface="方正大黑体_GBK" panose="02010600010101010101" charset="-122"/>
                <a:ea typeface="方正大黑体_GBK" panose="02010600010101010101" charset="-122"/>
                <a:cs typeface="方正大黑体_GBK" panose="02010600010101010101" charset="-122"/>
              </a:rPr>
              <a:t>2.监考时未向巡考请假，擅离考场超过5分钟，但不超过10分钟。</a:t>
            </a:r>
            <a:endParaRPr sz="2000" b="1" dirty="0">
              <a:latin typeface="方正大黑体_GBK" panose="02010600010101010101" charset="-122"/>
              <a:ea typeface="方正大黑体_GBK" panose="02010600010101010101" charset="-122"/>
              <a:cs typeface="方正大黑体_GBK" panose="02010600010101010101" charset="-122"/>
            </a:endParaRPr>
          </a:p>
        </p:txBody>
      </p:sp>
      <p:sp>
        <p:nvSpPr>
          <p:cNvPr id="7" name="文本框 6"/>
          <p:cNvSpPr txBox="1"/>
          <p:nvPr/>
        </p:nvSpPr>
        <p:spPr>
          <a:xfrm>
            <a:off x="501706" y="1175282"/>
            <a:ext cx="1984828" cy="583565"/>
          </a:xfrm>
          <a:prstGeom prst="rect">
            <a:avLst/>
          </a:prstGeom>
          <a:noFill/>
        </p:spPr>
        <p:txBody>
          <a:bodyPr wrap="square" rtlCol="0">
            <a:spAutoFit/>
          </a:bodyPr>
          <a:lstStyle/>
          <a:p>
            <a:pPr algn="ctr"/>
            <a:r>
              <a:rPr lang="zh-CN" altLang="en-US" sz="3200" dirty="0">
                <a:solidFill>
                  <a:srgbClr val="C00000"/>
                </a:solidFill>
                <a:latin typeface="方正大黑体_GBK" panose="02010600010101010101" charset="-122"/>
                <a:ea typeface="方正大黑体_GBK" panose="02010600010101010101" charset="-122"/>
              </a:rPr>
              <a:t>四级事故</a:t>
            </a:r>
            <a:endParaRPr lang="zh-CN" altLang="en-US" sz="3200" dirty="0">
              <a:solidFill>
                <a:srgbClr val="C00000"/>
              </a:solidFill>
              <a:latin typeface="方正大黑体_GBK" panose="02010600010101010101" charset="-122"/>
              <a:ea typeface="方正大黑体_GBK" panose="02010600010101010101" charset="-122"/>
            </a:endParaRPr>
          </a:p>
        </p:txBody>
      </p:sp>
      <p:sp>
        <p:nvSpPr>
          <p:cNvPr id="13" name="文本框 12"/>
          <p:cNvSpPr txBox="1"/>
          <p:nvPr/>
        </p:nvSpPr>
        <p:spPr>
          <a:xfrm>
            <a:off x="2585085" y="1790065"/>
            <a:ext cx="4663440" cy="470789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l">
              <a:lnSpc>
                <a:spcPct val="150000"/>
              </a:lnSpc>
            </a:pPr>
            <a:r>
              <a:rPr lang="en-US" sz="2000" b="1" dirty="0">
                <a:latin typeface="方正大黑体_GBK" panose="02010600010101010101" charset="-122"/>
                <a:ea typeface="方正大黑体_GBK" panose="02010600010101010101" charset="-122"/>
                <a:cs typeface="方正大黑体_GBK" panose="02010600010101010101" charset="-122"/>
              </a:rPr>
              <a:t>1.监考迟到超过5分钟。</a:t>
            </a:r>
            <a:endParaRPr lang="en-US" sz="2000" b="1" dirty="0">
              <a:latin typeface="方正大黑体_GBK" panose="02010600010101010101" charset="-122"/>
              <a:ea typeface="方正大黑体_GBK" panose="02010600010101010101" charset="-122"/>
              <a:cs typeface="方正大黑体_GBK" panose="02010600010101010101" charset="-122"/>
            </a:endParaRPr>
          </a:p>
          <a:p>
            <a:pPr algn="l">
              <a:lnSpc>
                <a:spcPct val="150000"/>
              </a:lnSpc>
            </a:pPr>
            <a:r>
              <a:rPr lang="en-US" sz="2000" b="1" dirty="0">
                <a:latin typeface="方正大黑体_GBK" panose="02010600010101010101" charset="-122"/>
                <a:ea typeface="方正大黑体_GBK" panose="02010600010101010101" charset="-122"/>
                <a:cs typeface="方正大黑体_GBK" panose="02010600010101010101" charset="-122"/>
              </a:rPr>
              <a:t>2.</a:t>
            </a:r>
            <a:r>
              <a:rPr sz="2000" b="1" dirty="0">
                <a:latin typeface="方正大黑体_GBK" panose="02010600010101010101" charset="-122"/>
                <a:ea typeface="方正大黑体_GBK" panose="02010600010101010101" charset="-122"/>
                <a:cs typeface="方正大黑体_GBK" panose="02010600010101010101" charset="-122"/>
              </a:rPr>
              <a:t>违反监考规定，对学生作弊视而不见。</a:t>
            </a:r>
            <a:endParaRPr sz="2000" b="1" dirty="0">
              <a:latin typeface="方正大黑体_GBK" panose="02010600010101010101" charset="-122"/>
              <a:ea typeface="方正大黑体_GBK" panose="02010600010101010101" charset="-122"/>
              <a:cs typeface="方正大黑体_GBK" panose="02010600010101010101" charset="-122"/>
            </a:endParaRPr>
          </a:p>
          <a:p>
            <a:pPr algn="l">
              <a:lnSpc>
                <a:spcPct val="150000"/>
              </a:lnSpc>
            </a:pPr>
            <a:r>
              <a:rPr lang="en-US" sz="2000" b="1" dirty="0">
                <a:latin typeface="方正大黑体_GBK" panose="02010600010101010101" charset="-122"/>
                <a:ea typeface="方正大黑体_GBK" panose="02010600010101010101" charset="-122"/>
                <a:cs typeface="方正大黑体_GBK" panose="02010600010101010101" charset="-122"/>
              </a:rPr>
              <a:t>3</a:t>
            </a:r>
            <a:r>
              <a:rPr sz="2000" b="1" dirty="0">
                <a:latin typeface="方正大黑体_GBK" panose="02010600010101010101" charset="-122"/>
                <a:ea typeface="方正大黑体_GBK" panose="02010600010101010101" charset="-122"/>
                <a:cs typeface="方正大黑体_GBK" panose="02010600010101010101" charset="-122"/>
              </a:rPr>
              <a:t>.因未组织好考场等原因，使整场考试延误5分钟以上。</a:t>
            </a:r>
            <a:endParaRPr sz="2000" b="1" dirty="0">
              <a:latin typeface="方正大黑体_GBK" panose="02010600010101010101" charset="-122"/>
              <a:ea typeface="方正大黑体_GBK" panose="02010600010101010101" charset="-122"/>
              <a:cs typeface="方正大黑体_GBK" panose="02010600010101010101" charset="-122"/>
            </a:endParaRPr>
          </a:p>
          <a:p>
            <a:pPr algn="l">
              <a:lnSpc>
                <a:spcPct val="150000"/>
              </a:lnSpc>
            </a:pPr>
            <a:r>
              <a:rPr lang="en-US" sz="2000" b="1" dirty="0">
                <a:latin typeface="方正大黑体_GBK" panose="02010600010101010101" charset="-122"/>
                <a:ea typeface="方正大黑体_GBK" panose="02010600010101010101" charset="-122"/>
                <a:cs typeface="方正大黑体_GBK" panose="02010600010101010101" charset="-122"/>
              </a:rPr>
              <a:t>3</a:t>
            </a:r>
            <a:r>
              <a:rPr sz="2000" b="1" dirty="0">
                <a:latin typeface="方正大黑体_GBK" panose="02010600010101010101" charset="-122"/>
                <a:ea typeface="方正大黑体_GBK" panose="02010600010101010101" charset="-122"/>
                <a:cs typeface="方正大黑体_GBK" panose="02010600010101010101" charset="-122"/>
              </a:rPr>
              <a:t>.监考时未向巡考假，擅离考场超过10分钟。</a:t>
            </a:r>
            <a:endParaRPr sz="2000" b="1" dirty="0">
              <a:latin typeface="方正大黑体_GBK" panose="02010600010101010101" charset="-122"/>
              <a:ea typeface="方正大黑体_GBK" panose="02010600010101010101" charset="-122"/>
              <a:cs typeface="方正大黑体_GBK" panose="02010600010101010101" charset="-122"/>
            </a:endParaRPr>
          </a:p>
          <a:p>
            <a:pPr algn="l">
              <a:lnSpc>
                <a:spcPct val="150000"/>
              </a:lnSpc>
            </a:pPr>
            <a:r>
              <a:rPr lang="en-US" sz="2000" b="1" dirty="0">
                <a:latin typeface="方正大黑体_GBK" panose="02010600010101010101" charset="-122"/>
                <a:ea typeface="方正大黑体_GBK" panose="02010600010101010101" charset="-122"/>
                <a:cs typeface="方正大黑体_GBK" panose="02010600010101010101" charset="-122"/>
              </a:rPr>
              <a:t>4</a:t>
            </a:r>
            <a:r>
              <a:rPr sz="2000" b="1" dirty="0">
                <a:latin typeface="方正大黑体_GBK" panose="02010600010101010101" charset="-122"/>
                <a:ea typeface="方正大黑体_GBK" panose="02010600010101010101" charset="-122"/>
                <a:cs typeface="方正大黑体_GBK" panose="02010600010101010101" charset="-122"/>
              </a:rPr>
              <a:t>.考试结束后，监考教师没有认真清点和整理资料，出现遗漏或丢失试卷、答题纸和答题卡，对成绩评定工作造成影响。</a:t>
            </a:r>
            <a:endParaRPr sz="2000" b="1" dirty="0">
              <a:latin typeface="方正大黑体_GBK" panose="02010600010101010101" charset="-122"/>
              <a:ea typeface="方正大黑体_GBK" panose="02010600010101010101" charset="-122"/>
              <a:cs typeface="方正大黑体_GBK" panose="02010600010101010101" charset="-122"/>
            </a:endParaRPr>
          </a:p>
        </p:txBody>
      </p:sp>
      <p:sp>
        <p:nvSpPr>
          <p:cNvPr id="14" name="文本框 13"/>
          <p:cNvSpPr txBox="1"/>
          <p:nvPr/>
        </p:nvSpPr>
        <p:spPr>
          <a:xfrm>
            <a:off x="3938997" y="1190522"/>
            <a:ext cx="1984828" cy="583565"/>
          </a:xfrm>
          <a:prstGeom prst="rect">
            <a:avLst/>
          </a:prstGeom>
          <a:noFill/>
        </p:spPr>
        <p:txBody>
          <a:bodyPr wrap="square" rtlCol="0">
            <a:spAutoFit/>
          </a:bodyPr>
          <a:lstStyle/>
          <a:p>
            <a:pPr lvl="0" algn="ctr">
              <a:buClrTx/>
              <a:buSzTx/>
              <a:buFontTx/>
            </a:pPr>
            <a:r>
              <a:rPr lang="zh-CN" altLang="en-US" sz="3200" dirty="0">
                <a:gradFill>
                  <a:gsLst>
                    <a:gs pos="0">
                      <a:srgbClr val="012D86"/>
                    </a:gs>
                    <a:gs pos="100000">
                      <a:srgbClr val="0E2557"/>
                    </a:gs>
                  </a:gsLst>
                  <a:lin scaled="0"/>
                </a:gradFill>
                <a:latin typeface="方正大黑体_GBK" panose="02010600010101010101" charset="-122"/>
                <a:ea typeface="方正大黑体_GBK" panose="02010600010101010101" charset="-122"/>
                <a:sym typeface="+mn-ea"/>
              </a:rPr>
              <a:t>三级事故</a:t>
            </a:r>
            <a:endParaRPr lang="zh-CN" altLang="en-US" sz="3200" dirty="0">
              <a:gradFill>
                <a:gsLst>
                  <a:gs pos="0">
                    <a:srgbClr val="012D86"/>
                  </a:gs>
                  <a:gs pos="100000">
                    <a:srgbClr val="0E2557"/>
                  </a:gs>
                </a:gsLst>
                <a:lin scaled="0"/>
              </a:gradFill>
              <a:latin typeface="方正大黑体_GBK" panose="02010600010101010101" charset="-122"/>
              <a:ea typeface="方正大黑体_GBK" panose="02010600010101010101" charset="-122"/>
              <a:sym typeface="+mn-ea"/>
            </a:endParaRPr>
          </a:p>
        </p:txBody>
      </p:sp>
      <p:sp>
        <p:nvSpPr>
          <p:cNvPr id="18" name="文本框 17"/>
          <p:cNvSpPr txBox="1"/>
          <p:nvPr/>
        </p:nvSpPr>
        <p:spPr>
          <a:xfrm>
            <a:off x="7346950" y="1777365"/>
            <a:ext cx="2127250" cy="470789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l">
              <a:lnSpc>
                <a:spcPct val="150000"/>
              </a:lnSpc>
            </a:pPr>
            <a:r>
              <a:rPr lang="en-US" sz="2000" b="1" dirty="0">
                <a:latin typeface="方正大黑体_GBK" panose="02010600010101010101" charset="-122"/>
                <a:ea typeface="方正大黑体_GBK" panose="02010600010101010101" charset="-122"/>
                <a:cs typeface="方正大黑体_GBK" panose="02010600010101010101" charset="-122"/>
              </a:rPr>
              <a:t>1</a:t>
            </a:r>
            <a:r>
              <a:rPr sz="2000" b="1" dirty="0">
                <a:latin typeface="方正大黑体_GBK" panose="02010600010101010101" charset="-122"/>
                <a:ea typeface="方正大黑体_GBK" panose="02010600010101010101" charset="-122"/>
                <a:cs typeface="方正大黑体_GBK" panose="02010600010101010101" charset="-122"/>
              </a:rPr>
              <a:t>.因试卷未准备好，致使考试无法进行；监考、巡考、主考人员迟到30分钟以上。</a:t>
            </a:r>
            <a:endParaRPr sz="2000" b="1" dirty="0">
              <a:latin typeface="方正大黑体_GBK" panose="02010600010101010101" charset="-122"/>
              <a:ea typeface="方正大黑体_GBK" panose="02010600010101010101" charset="-122"/>
              <a:cs typeface="方正大黑体_GBK" panose="02010600010101010101" charset="-122"/>
            </a:endParaRPr>
          </a:p>
          <a:p>
            <a:pPr algn="l">
              <a:lnSpc>
                <a:spcPct val="150000"/>
              </a:lnSpc>
            </a:pPr>
            <a:r>
              <a:rPr lang="en-US" sz="2000" b="1" dirty="0">
                <a:latin typeface="方正大黑体_GBK" panose="02010600010101010101" charset="-122"/>
                <a:ea typeface="方正大黑体_GBK" panose="02010600010101010101" charset="-122"/>
                <a:cs typeface="方正大黑体_GBK" panose="02010600010101010101" charset="-122"/>
              </a:rPr>
              <a:t>2</a:t>
            </a:r>
            <a:r>
              <a:rPr sz="2000" b="1" dirty="0">
                <a:latin typeface="方正大黑体_GBK" panose="02010600010101010101" charset="-122"/>
                <a:ea typeface="方正大黑体_GBK" panose="02010600010101010101" charset="-122"/>
                <a:cs typeface="方正大黑体_GBK" panose="02010600010101010101" charset="-122"/>
              </a:rPr>
              <a:t>.违反监考规定，对学生作弊包庇纵容。</a:t>
            </a:r>
            <a:endParaRPr sz="2000" b="1" dirty="0">
              <a:latin typeface="方正大黑体_GBK" panose="02010600010101010101" charset="-122"/>
              <a:ea typeface="方正大黑体_GBK" panose="02010600010101010101" charset="-122"/>
              <a:cs typeface="方正大黑体_GBK" panose="02010600010101010101" charset="-122"/>
            </a:endParaRPr>
          </a:p>
          <a:p>
            <a:pPr algn="l">
              <a:lnSpc>
                <a:spcPct val="150000"/>
              </a:lnSpc>
            </a:pPr>
            <a:r>
              <a:rPr lang="en-US" sz="2000" b="1" dirty="0">
                <a:latin typeface="方正大黑体_GBK" panose="02010600010101010101" charset="-122"/>
                <a:ea typeface="方正大黑体_GBK" panose="02010600010101010101" charset="-122"/>
                <a:cs typeface="方正大黑体_GBK" panose="02010600010101010101" charset="-122"/>
              </a:rPr>
              <a:t>3</a:t>
            </a:r>
            <a:r>
              <a:rPr sz="2000" b="1" dirty="0">
                <a:latin typeface="方正大黑体_GBK" panose="02010600010101010101" charset="-122"/>
                <a:ea typeface="方正大黑体_GBK" panose="02010600010101010101" charset="-122"/>
                <a:cs typeface="方正大黑体_GBK" panose="02010600010101010101" charset="-122"/>
              </a:rPr>
              <a:t>.随意调整考试时间及地点。</a:t>
            </a:r>
            <a:endParaRPr sz="2000" b="1" dirty="0">
              <a:latin typeface="方正大黑体_GBK" panose="02010600010101010101" charset="-122"/>
              <a:ea typeface="方正大黑体_GBK" panose="02010600010101010101" charset="-122"/>
              <a:cs typeface="方正大黑体_GBK" panose="02010600010101010101" charset="-122"/>
            </a:endParaRPr>
          </a:p>
        </p:txBody>
      </p:sp>
      <p:sp>
        <p:nvSpPr>
          <p:cNvPr id="19" name="文本框 18"/>
          <p:cNvSpPr txBox="1"/>
          <p:nvPr/>
        </p:nvSpPr>
        <p:spPr>
          <a:xfrm>
            <a:off x="7354697" y="1184807"/>
            <a:ext cx="1984828" cy="583565"/>
          </a:xfrm>
          <a:prstGeom prst="rect">
            <a:avLst/>
          </a:prstGeom>
          <a:noFill/>
        </p:spPr>
        <p:txBody>
          <a:bodyPr wrap="square" rtlCol="0">
            <a:spAutoFit/>
          </a:bodyPr>
          <a:lstStyle/>
          <a:p>
            <a:pPr lvl="0" algn="ctr">
              <a:buClrTx/>
              <a:buSzTx/>
              <a:buFontTx/>
            </a:pPr>
            <a:r>
              <a:rPr lang="zh-CN" altLang="en-US" sz="3200" dirty="0">
                <a:solidFill>
                  <a:srgbClr val="C00000"/>
                </a:solidFill>
                <a:latin typeface="方正大黑体_GBK" panose="02010600010101010101" charset="-122"/>
                <a:ea typeface="方正大黑体_GBK" panose="02010600010101010101" charset="-122"/>
                <a:sym typeface="+mn-ea"/>
              </a:rPr>
              <a:t>二级事故</a:t>
            </a:r>
            <a:endParaRPr lang="zh-CN" altLang="en-US" sz="3200" dirty="0">
              <a:solidFill>
                <a:srgbClr val="C00000"/>
              </a:solidFill>
              <a:latin typeface="方正大黑体_GBK" panose="02010600010101010101" charset="-122"/>
              <a:ea typeface="方正大黑体_GBK" panose="02010600010101010101" charset="-122"/>
              <a:sym typeface="+mn-ea"/>
            </a:endParaRPr>
          </a:p>
        </p:txBody>
      </p:sp>
      <p:sp>
        <p:nvSpPr>
          <p:cNvPr id="2" name="文本框 1"/>
          <p:cNvSpPr txBox="1"/>
          <p:nvPr/>
        </p:nvSpPr>
        <p:spPr>
          <a:xfrm>
            <a:off x="9629775" y="1790065"/>
            <a:ext cx="1886585" cy="4694555"/>
          </a:xfrm>
          <a:prstGeom prst="rect">
            <a:avLst/>
          </a:prstGeom>
        </p:spPr>
        <p:style>
          <a:lnRef idx="2">
            <a:schemeClr val="accent1"/>
          </a:lnRef>
          <a:fillRef idx="1">
            <a:schemeClr val="lt1"/>
          </a:fillRef>
          <a:effectRef idx="0">
            <a:schemeClr val="accent1"/>
          </a:effectRef>
          <a:fontRef idx="minor">
            <a:schemeClr val="dk1"/>
          </a:fontRef>
        </p:style>
        <p:txBody>
          <a:bodyPr wrap="square" rtlCol="0">
            <a:noAutofit/>
          </a:bodyPr>
          <a:p>
            <a:pPr algn="l">
              <a:lnSpc>
                <a:spcPct val="200000"/>
              </a:lnSpc>
            </a:pPr>
            <a:r>
              <a:rPr sz="2800" b="1" dirty="0">
                <a:solidFill>
                  <a:srgbClr val="C00000"/>
                </a:solidFill>
                <a:latin typeface="方正大黑体_GBK" panose="02010600010101010101" charset="-122"/>
                <a:ea typeface="方正大黑体_GBK" panose="02010600010101010101" charset="-122"/>
                <a:cs typeface="方正大黑体_GBK" panose="02010600010101010101" charset="-122"/>
              </a:rPr>
              <a:t>教师或教学管理人员组织或参与考试作弊。</a:t>
            </a:r>
            <a:endParaRPr sz="2800" b="1" dirty="0">
              <a:solidFill>
                <a:srgbClr val="C00000"/>
              </a:solidFill>
              <a:latin typeface="方正大黑体_GBK" panose="02010600010101010101" charset="-122"/>
              <a:ea typeface="方正大黑体_GBK" panose="02010600010101010101" charset="-122"/>
              <a:cs typeface="方正大黑体_GBK" panose="02010600010101010101" charset="-122"/>
            </a:endParaRPr>
          </a:p>
        </p:txBody>
      </p:sp>
      <p:sp>
        <p:nvSpPr>
          <p:cNvPr id="3" name="文本框 2"/>
          <p:cNvSpPr txBox="1"/>
          <p:nvPr/>
        </p:nvSpPr>
        <p:spPr>
          <a:xfrm>
            <a:off x="9580372" y="1175282"/>
            <a:ext cx="1984828" cy="583565"/>
          </a:xfrm>
          <a:prstGeom prst="rect">
            <a:avLst/>
          </a:prstGeom>
          <a:noFill/>
        </p:spPr>
        <p:txBody>
          <a:bodyPr wrap="square" rtlCol="0">
            <a:spAutoFit/>
          </a:bodyPr>
          <a:lstStyle/>
          <a:p>
            <a:pPr lvl="0" algn="ctr">
              <a:buClrTx/>
              <a:buSzTx/>
              <a:buFontTx/>
            </a:pPr>
            <a:r>
              <a:rPr lang="zh-CN" altLang="en-US" sz="3200" dirty="0">
                <a:gradFill>
                  <a:gsLst>
                    <a:gs pos="0">
                      <a:srgbClr val="012D86"/>
                    </a:gs>
                    <a:gs pos="100000">
                      <a:srgbClr val="0E2557"/>
                    </a:gs>
                  </a:gsLst>
                  <a:lin scaled="0"/>
                </a:gradFill>
                <a:latin typeface="方正大黑体_GBK" panose="02010600010101010101" charset="-122"/>
                <a:ea typeface="方正大黑体_GBK" panose="02010600010101010101" charset="-122"/>
                <a:sym typeface="+mn-ea"/>
              </a:rPr>
              <a:t>一级事故</a:t>
            </a:r>
            <a:endParaRPr lang="zh-CN" altLang="en-US" sz="3200" dirty="0">
              <a:gradFill>
                <a:gsLst>
                  <a:gs pos="0">
                    <a:srgbClr val="012D86"/>
                  </a:gs>
                  <a:gs pos="100000">
                    <a:srgbClr val="0E2557"/>
                  </a:gs>
                </a:gsLst>
                <a:lin scaled="0"/>
              </a:gradFill>
              <a:latin typeface="方正大黑体_GBK" panose="02010600010101010101" charset="-122"/>
              <a:ea typeface="方正大黑体_GBK" panose="0201060001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amond(in)">
                                      <p:cBhvr>
                                        <p:cTn id="7" dur="2000"/>
                                        <p:tgtEl>
                                          <p:spTgt spid="13"/>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diamond(in)">
                                      <p:cBhvr>
                                        <p:cTn id="10" dur="2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checkerboard(across)">
                                      <p:cBhvr>
                                        <p:cTn id="15" dur="500"/>
                                        <p:tgtEl>
                                          <p:spTgt spid="18"/>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checkerboard(across)">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arn(inVertical)">
                                      <p:cBhvr>
                                        <p:cTn id="23" dur="500"/>
                                        <p:tgtEl>
                                          <p:spTgt spid="2"/>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barn(inVertical)">
                                      <p:cBhvr>
                                        <p:cTn id="2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3" grpId="1" animBg="1"/>
      <p:bldP spid="14" grpId="1"/>
      <p:bldP spid="18" grpId="0" animBg="1"/>
      <p:bldP spid="19" grpId="0"/>
      <p:bldP spid="18" grpId="1" animBg="1"/>
      <p:bldP spid="19" grpId="1"/>
      <p:bldP spid="2" grpId="0" bldLvl="0" animBg="1"/>
      <p:bldP spid="3" grpId="0"/>
      <p:bldP spid="2" grpId="1" animBg="1"/>
      <p:bldP spid="3"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菱形 2"/>
          <p:cNvSpPr/>
          <p:nvPr/>
        </p:nvSpPr>
        <p:spPr>
          <a:xfrm>
            <a:off x="2289095" y="1530937"/>
            <a:ext cx="1594010" cy="1594010"/>
          </a:xfrm>
          <a:prstGeom prst="diamond">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菱形 3"/>
          <p:cNvSpPr/>
          <p:nvPr/>
        </p:nvSpPr>
        <p:spPr>
          <a:xfrm>
            <a:off x="2289095" y="1442380"/>
            <a:ext cx="1594010" cy="1594010"/>
          </a:xfrm>
          <a:prstGeom prst="diamond">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a:t>02</a:t>
            </a:r>
            <a:endParaRPr lang="zh-CN" altLang="en-US" sz="3600" dirty="0"/>
          </a:p>
        </p:txBody>
      </p:sp>
      <p:sp>
        <p:nvSpPr>
          <p:cNvPr id="5" name="文本框 4"/>
          <p:cNvSpPr txBox="1"/>
          <p:nvPr/>
        </p:nvSpPr>
        <p:spPr>
          <a:xfrm>
            <a:off x="1395730" y="3276600"/>
            <a:ext cx="3084195" cy="1198880"/>
          </a:xfrm>
          <a:prstGeom prst="rect">
            <a:avLst/>
          </a:prstGeom>
          <a:noFill/>
        </p:spPr>
        <p:txBody>
          <a:bodyPr wrap="square" rtlCol="0">
            <a:spAutoFit/>
          </a:bodyPr>
          <a:lstStyle/>
          <a:p>
            <a:pPr algn="dist"/>
            <a:r>
              <a:rPr lang="zh-CN" altLang="en-US" sz="3600" dirty="0">
                <a:solidFill>
                  <a:srgbClr val="132B47"/>
                </a:solidFill>
                <a:latin typeface="汉仪黑方简" panose="00020600040101010101" charset="-122"/>
                <a:ea typeface="汉仪黑方简" panose="00020600040101010101" charset="-122"/>
                <a:cs typeface="汉仪黑方简" panose="00020600040101010101" charset="-122"/>
              </a:rPr>
              <a:t>充分备考</a:t>
            </a:r>
            <a:r>
              <a:rPr lang="en-US" altLang="zh-CN" sz="3600" dirty="0">
                <a:solidFill>
                  <a:srgbClr val="132B47"/>
                </a:solidFill>
                <a:latin typeface="汉仪黑方简" panose="00020600040101010101" charset="-122"/>
                <a:ea typeface="汉仪黑方简" panose="00020600040101010101" charset="-122"/>
                <a:cs typeface="汉仪黑方简" panose="00020600040101010101" charset="-122"/>
              </a:rPr>
              <a:t> </a:t>
            </a:r>
            <a:endParaRPr lang="en-US" altLang="zh-CN" sz="3600" dirty="0">
              <a:solidFill>
                <a:srgbClr val="132B47"/>
              </a:solidFill>
              <a:latin typeface="汉仪黑方简" panose="00020600040101010101" charset="-122"/>
              <a:ea typeface="汉仪黑方简" panose="00020600040101010101" charset="-122"/>
              <a:cs typeface="汉仪黑方简" panose="00020600040101010101" charset="-122"/>
            </a:endParaRPr>
          </a:p>
          <a:p>
            <a:pPr algn="dist"/>
            <a:r>
              <a:rPr lang="zh-CN" altLang="en-US" sz="3600" dirty="0">
                <a:solidFill>
                  <a:srgbClr val="132B47"/>
                </a:solidFill>
                <a:latin typeface="汉仪黑方简" panose="00020600040101010101" charset="-122"/>
                <a:ea typeface="汉仪黑方简" panose="00020600040101010101" charset="-122"/>
                <a:cs typeface="汉仪黑方简" panose="00020600040101010101" charset="-122"/>
              </a:rPr>
              <a:t>诚实应考</a:t>
            </a:r>
            <a:endParaRPr lang="zh-CN" altLang="en-US" sz="3600" dirty="0">
              <a:solidFill>
                <a:srgbClr val="132B47"/>
              </a:solidFill>
              <a:latin typeface="汉仪黑方简" panose="00020600040101010101" charset="-122"/>
              <a:ea typeface="汉仪黑方简" panose="00020600040101010101" charset="-122"/>
              <a:cs typeface="汉仪黑方简" panose="00020600040101010101" charset="-122"/>
            </a:endParaRPr>
          </a:p>
        </p:txBody>
      </p:sp>
      <p:sp>
        <p:nvSpPr>
          <p:cNvPr id="7" name="矩形 6"/>
          <p:cNvSpPr/>
          <p:nvPr/>
        </p:nvSpPr>
        <p:spPr>
          <a:xfrm>
            <a:off x="1436370" y="4620895"/>
            <a:ext cx="1558925" cy="161925"/>
          </a:xfrm>
          <a:prstGeom prst="rect">
            <a:avLst/>
          </a:prstGeom>
          <a:solidFill>
            <a:srgbClr val="BD1C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8" name="矩形 7"/>
          <p:cNvSpPr/>
          <p:nvPr/>
        </p:nvSpPr>
        <p:spPr>
          <a:xfrm>
            <a:off x="3009900" y="4620895"/>
            <a:ext cx="1558925" cy="161925"/>
          </a:xfrm>
          <a:prstGeom prst="rect">
            <a:avLst/>
          </a:prstGeom>
          <a:solidFill>
            <a:srgbClr val="132B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3600"/>
          </a:p>
        </p:txBody>
      </p:sp>
      <p:sp>
        <p:nvSpPr>
          <p:cNvPr id="2" name="文本框 1"/>
          <p:cNvSpPr txBox="1"/>
          <p:nvPr/>
        </p:nvSpPr>
        <p:spPr>
          <a:xfrm>
            <a:off x="4953000" y="1228725"/>
            <a:ext cx="6649720" cy="4399915"/>
          </a:xfrm>
          <a:prstGeom prst="rect">
            <a:avLst/>
          </a:prstGeom>
          <a:noFill/>
        </p:spPr>
        <p:txBody>
          <a:bodyPr wrap="square" rtlCol="0" anchor="t">
            <a:spAutoFit/>
          </a:bodyPr>
          <a:p>
            <a:pPr algn="l">
              <a:buClrTx/>
              <a:buSzTx/>
              <a:buFontTx/>
            </a:pPr>
            <a:r>
              <a:rPr lang="en-US" altLang="zh-CN" sz="2800" b="1" dirty="0">
                <a:solidFill>
                  <a:srgbClr val="132B47"/>
                </a:solidFill>
                <a:latin typeface="方正大黑体_GBK" panose="02010600010101010101" charset="-122"/>
                <a:ea typeface="方正大黑体_GBK" panose="02010600010101010101" charset="-122"/>
                <a:cs typeface="方正大黑体_GBK" panose="02010600010101010101" charset="-122"/>
                <a:sym typeface="+mn-ea"/>
              </a:rPr>
              <a:t>    </a:t>
            </a:r>
            <a:r>
              <a:rPr lang="zh-CN" sz="2800" b="1" dirty="0">
                <a:solidFill>
                  <a:srgbClr val="C00000"/>
                </a:solidFill>
                <a:latin typeface="方正大黑体_GBK" panose="02010600010101010101" charset="-122"/>
                <a:ea typeface="方正大黑体_GBK" panose="02010600010101010101" charset="-122"/>
                <a:cs typeface="方正大黑体_GBK" panose="02010600010101010101" charset="-122"/>
                <a:sym typeface="+mn-ea"/>
              </a:rPr>
              <a:t>考试是检验学生学习成果的重要手段。</a:t>
            </a:r>
            <a:r>
              <a:rPr lang="en-US" altLang="zh-CN" sz="2800" b="1" dirty="0">
                <a:solidFill>
                  <a:srgbClr val="C00000"/>
                </a:solidFill>
                <a:latin typeface="方正大黑体_GBK" panose="02010600010101010101" charset="-122"/>
                <a:ea typeface="方正大黑体_GBK" panose="02010600010101010101" charset="-122"/>
                <a:cs typeface="方正大黑体_GBK" panose="02010600010101010101" charset="-122"/>
                <a:sym typeface="+mn-ea"/>
              </a:rPr>
              <a:t>I</a:t>
            </a:r>
            <a:r>
              <a:rPr lang="zh-CN" altLang="en-US" sz="2800" b="1" dirty="0">
                <a:solidFill>
                  <a:srgbClr val="C00000"/>
                </a:solidFill>
                <a:latin typeface="方正大黑体_GBK" panose="02010600010101010101" charset="-122"/>
                <a:ea typeface="方正大黑体_GBK" panose="02010600010101010101" charset="-122"/>
                <a:cs typeface="方正大黑体_GBK" panose="02010600010101010101" charset="-122"/>
                <a:sym typeface="+mn-ea"/>
              </a:rPr>
              <a:t>学生</a:t>
            </a:r>
            <a:r>
              <a:rPr lang="zh-CN" sz="2800" b="1" dirty="0">
                <a:solidFill>
                  <a:srgbClr val="132B47"/>
                </a:solidFill>
                <a:latin typeface="方正大黑体_GBK" panose="02010600010101010101" charset="-122"/>
                <a:ea typeface="方正大黑体_GBK" panose="02010600010101010101" charset="-122"/>
                <a:cs typeface="方正大黑体_GBK" panose="02010600010101010101" charset="-122"/>
                <a:sym typeface="+mn-ea"/>
              </a:rPr>
              <a:t>考试前要</a:t>
            </a:r>
            <a:r>
              <a:rPr lang="zh-CN" sz="2800" b="1" dirty="0">
                <a:solidFill>
                  <a:srgbClr val="132B47"/>
                </a:solidFill>
                <a:latin typeface="方正大黑体_GBK" panose="02010600010101010101" charset="-122"/>
                <a:ea typeface="方正大黑体_GBK" panose="02010600010101010101" charset="-122"/>
                <a:cs typeface="方正大黑体_GBK" panose="02010600010101010101" charset="-122"/>
                <a:sym typeface="+mn-ea"/>
              </a:rPr>
              <a:t>科学复习,充分备考 ，确立切合实际的考试目标、制定科学合理的复习计划、遵循健康有序的作息安排，复习时忙碌而不盲目,休息时放松而不放纵。</a:t>
            </a:r>
            <a:endParaRPr lang="zh-CN" sz="2800" b="1" dirty="0">
              <a:solidFill>
                <a:srgbClr val="132B47"/>
              </a:solidFill>
              <a:latin typeface="方正大黑体_GBK" panose="02010600010101010101" charset="-122"/>
              <a:ea typeface="方正大黑体_GBK" panose="02010600010101010101" charset="-122"/>
              <a:cs typeface="方正大黑体_GBK" panose="02010600010101010101" charset="-122"/>
              <a:sym typeface="+mn-ea"/>
            </a:endParaRPr>
          </a:p>
          <a:p>
            <a:pPr algn="l">
              <a:buClrTx/>
              <a:buSzTx/>
              <a:buFontTx/>
            </a:pPr>
            <a:r>
              <a:rPr lang="en-US" altLang="zh-CN" sz="2800" b="1" dirty="0">
                <a:solidFill>
                  <a:srgbClr val="132B47"/>
                </a:solidFill>
                <a:latin typeface="方正大黑体_GBK" panose="02010600010101010101" charset="-122"/>
                <a:ea typeface="方正大黑体_GBK" panose="02010600010101010101" charset="-122"/>
                <a:cs typeface="方正大黑体_GBK" panose="02010600010101010101" charset="-122"/>
                <a:sym typeface="+mn-ea"/>
              </a:rPr>
              <a:t>   </a:t>
            </a:r>
            <a:r>
              <a:rPr lang="en-US" altLang="zh-CN" sz="2800" b="1" dirty="0">
                <a:solidFill>
                  <a:srgbClr val="C00000"/>
                </a:solidFill>
                <a:latin typeface="方正大黑体_GBK" panose="02010600010101010101" charset="-122"/>
                <a:ea typeface="方正大黑体_GBK" panose="02010600010101010101" charset="-122"/>
                <a:cs typeface="方正大黑体_GBK" panose="02010600010101010101" charset="-122"/>
                <a:sym typeface="+mn-ea"/>
              </a:rPr>
              <a:t> </a:t>
            </a:r>
            <a:r>
              <a:rPr lang="zh-CN" sz="2800" b="1" dirty="0">
                <a:solidFill>
                  <a:srgbClr val="C00000"/>
                </a:solidFill>
                <a:latin typeface="方正大黑体_GBK" panose="02010600010101010101" charset="-122"/>
                <a:ea typeface="方正大黑体_GBK" panose="02010600010101010101" charset="-122"/>
                <a:cs typeface="方正大黑体_GBK" panose="02010600010101010101" charset="-122"/>
                <a:sym typeface="+mn-ea"/>
              </a:rPr>
              <a:t>树道德之新风，立诚信之根本。</a:t>
            </a:r>
            <a:r>
              <a:rPr lang="zh-CN" sz="2800" b="1" dirty="0">
                <a:solidFill>
                  <a:srgbClr val="132B47"/>
                </a:solidFill>
                <a:latin typeface="方正大黑体_GBK" panose="02010600010101010101" charset="-122"/>
                <a:ea typeface="方正大黑体_GBK" panose="02010600010101010101" charset="-122"/>
                <a:cs typeface="方正大黑体_GBK" panose="02010600010101010101" charset="-122"/>
                <a:sym typeface="+mn-ea"/>
              </a:rPr>
              <a:t>考风、考纪的好坏直接影响考试的质量，影响竞争的公平。诚实守信是中华民族的传统美德，是一切道德的基础和根本，更是当代大学生实现人生价值的重要内容。</a:t>
            </a:r>
            <a:endParaRPr lang="zh-CN" altLang="en-US" sz="2800" b="1" dirty="0">
              <a:solidFill>
                <a:srgbClr val="132B47"/>
              </a:solidFill>
              <a:latin typeface="方正大黑体_GBK" panose="02010600010101010101" charset="-122"/>
              <a:ea typeface="方正大黑体_GBK" panose="02010600010101010101" charset="-122"/>
              <a:cs typeface="方正大黑体_GBK" panose="02010600010101010101" charset="-122"/>
              <a:sym typeface="+mn-ea"/>
            </a:endParaRPr>
          </a:p>
        </p:txBody>
      </p:sp>
    </p:spTree>
  </p:cSld>
  <p:clrMapOvr>
    <a:masterClrMapping/>
  </p:clrMapOvr>
</p:sld>
</file>

<file path=ppt/tags/tag1.xml><?xml version="1.0" encoding="utf-8"?>
<p:tagLst xmlns:p="http://schemas.openxmlformats.org/presentationml/2006/main">
  <p:tag name="COMMONDATA" val="eyJjb3VudCI6MiwiaGRpZCI6IjNkZjZjOTgxMmYzN2YzZDg4NTdhNjU1OGNlYTJkYjNmIiwidXNlckNvdW50Ijoy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阿里普惠体">
      <a:majorFont>
        <a:latin typeface="Calibri"/>
        <a:ea typeface="阿里巴巴普惠体 R"/>
        <a:cs typeface=""/>
      </a:majorFont>
      <a:minorFont>
        <a:latin typeface="Calibri"/>
        <a:ea typeface="阿里巴巴普惠体 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3245</Words>
  <Application>WPS 演示</Application>
  <PresentationFormat>宽屏</PresentationFormat>
  <Paragraphs>237</Paragraphs>
  <Slides>17</Slides>
  <Notes>0</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17</vt:i4>
      </vt:variant>
    </vt:vector>
  </HeadingPairs>
  <TitlesOfParts>
    <vt:vector size="34" baseType="lpstr">
      <vt:lpstr>Arial</vt:lpstr>
      <vt:lpstr>宋体</vt:lpstr>
      <vt:lpstr>Wingdings</vt:lpstr>
      <vt:lpstr>汉仪黑方简</vt:lpstr>
      <vt:lpstr>阿里巴巴普惠体 R</vt:lpstr>
      <vt:lpstr>方正大黑体_GBK</vt:lpstr>
      <vt:lpstr>汉仪正圆-95W</vt:lpstr>
      <vt:lpstr>汉仪文黑-55简</vt:lpstr>
      <vt:lpstr>黑体</vt:lpstr>
      <vt:lpstr>微软雅黑</vt:lpstr>
      <vt:lpstr>小标宋</vt:lpstr>
      <vt:lpstr>Arial Unicode MS</vt:lpstr>
      <vt:lpstr>Wingdings</vt:lpstr>
      <vt:lpstr>Calibri</vt:lpstr>
      <vt:lpstr>阿里巴巴普惠体 R</vt:lpstr>
      <vt:lpstr>Segoe Print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MT218</dc:creator>
  <cp:lastModifiedBy>橘子</cp:lastModifiedBy>
  <cp:revision>123</cp:revision>
  <dcterms:created xsi:type="dcterms:W3CDTF">2020-02-14T14:02:00Z</dcterms:created>
  <dcterms:modified xsi:type="dcterms:W3CDTF">2022-11-09T09:17:36Z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2052-11.1.0.12763</vt:lpwstr>
  </property>
  <property fmtid="{D5CDD505-2E9C-101B-9397-08002B2CF9AE}" pid="3" name="KSOTemplateUUID">
    <vt:lpwstr>v1.0_mb_lRRlpnfADmmcqgmNeHQx3Q==</vt:lpwstr>
  </property>
  <property fmtid="{D5CDD505-2E9C-101B-9397-08002B2CF9AE}" pid="4" name="ICV">
    <vt:lpwstr>1C2AB1B9894A487DB589AECAB7AE9148</vt:lpwstr>
  </property>
</Properties>
</file>